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Lst>
  <p:sldSz cy="6858000" cx="12192000"/>
  <p:notesSz cx="6858000" cy="9144000"/>
  <p:embeddedFontLst>
    <p:embeddedFont>
      <p:font typeface="Corbel"/>
      <p:regular r:id="rId118"/>
      <p:bold r:id="rId119"/>
      <p:italic r:id="rId120"/>
      <p:boldItalic r:id="rId121"/>
    </p:embeddedFont>
    <p:embeddedFont>
      <p:font typeface="Quattrocento Sans"/>
      <p:regular r:id="rId122"/>
      <p:bold r:id="rId123"/>
      <p:italic r:id="rId124"/>
      <p:boldItalic r:id="rId125"/>
    </p:embeddedFont>
    <p:embeddedFont>
      <p:font typeface="Open Sans"/>
      <p:regular r:id="rId126"/>
      <p:bold r:id="rId127"/>
      <p:italic r:id="rId128"/>
      <p:boldItalic r:id="rId1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30" roundtripDataSignature="AMtx7mjxb+swcRkuNDhI0YN+MVN7fy6H0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9" Type="http://schemas.openxmlformats.org/officeDocument/2006/relationships/slide" Target="slides/slide105.xml"/><Relationship Id="rId108" Type="http://schemas.openxmlformats.org/officeDocument/2006/relationships/slide" Target="slides/slide104.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29" Type="http://schemas.openxmlformats.org/officeDocument/2006/relationships/font" Target="fonts/OpenSans-boldItalic.fntdata"/><Relationship Id="rId128" Type="http://schemas.openxmlformats.org/officeDocument/2006/relationships/font" Target="fonts/OpenSans-italic.fntdata"/><Relationship Id="rId127" Type="http://schemas.openxmlformats.org/officeDocument/2006/relationships/font" Target="fonts/OpenSans-bold.fntdata"/><Relationship Id="rId126" Type="http://schemas.openxmlformats.org/officeDocument/2006/relationships/font" Target="fonts/OpenSans-regular.fntdata"/><Relationship Id="rId26" Type="http://schemas.openxmlformats.org/officeDocument/2006/relationships/slide" Target="slides/slide22.xml"/><Relationship Id="rId121" Type="http://schemas.openxmlformats.org/officeDocument/2006/relationships/font" Target="fonts/Corbel-boldItalic.fntdata"/><Relationship Id="rId25" Type="http://schemas.openxmlformats.org/officeDocument/2006/relationships/slide" Target="slides/slide21.xml"/><Relationship Id="rId120" Type="http://schemas.openxmlformats.org/officeDocument/2006/relationships/font" Target="fonts/Corbel-italic.fntdata"/><Relationship Id="rId28" Type="http://schemas.openxmlformats.org/officeDocument/2006/relationships/slide" Target="slides/slide24.xml"/><Relationship Id="rId27" Type="http://schemas.openxmlformats.org/officeDocument/2006/relationships/slide" Target="slides/slide23.xml"/><Relationship Id="rId125" Type="http://schemas.openxmlformats.org/officeDocument/2006/relationships/font" Target="fonts/QuattrocentoSans-boldItalic.fntdata"/><Relationship Id="rId29" Type="http://schemas.openxmlformats.org/officeDocument/2006/relationships/slide" Target="slides/slide25.xml"/><Relationship Id="rId124" Type="http://schemas.openxmlformats.org/officeDocument/2006/relationships/font" Target="fonts/QuattrocentoSans-italic.fntdata"/><Relationship Id="rId123" Type="http://schemas.openxmlformats.org/officeDocument/2006/relationships/font" Target="fonts/QuattrocentoSans-bold.fntdata"/><Relationship Id="rId122" Type="http://schemas.openxmlformats.org/officeDocument/2006/relationships/font" Target="fonts/QuattrocentoSans-regular.fntdata"/><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99" Type="http://schemas.openxmlformats.org/officeDocument/2006/relationships/slide" Target="slides/slide95.xml"/><Relationship Id="rId10" Type="http://schemas.openxmlformats.org/officeDocument/2006/relationships/slide" Target="slides/slide6.xml"/><Relationship Id="rId98" Type="http://schemas.openxmlformats.org/officeDocument/2006/relationships/slide" Target="slides/slide94.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font" Target="fonts/Corbel-regular.fntdata"/><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9" Type="http://schemas.openxmlformats.org/officeDocument/2006/relationships/font" Target="fonts/Corbel-bold.fntdata"/><Relationship Id="rId15" Type="http://schemas.openxmlformats.org/officeDocument/2006/relationships/slide" Target="slides/slide11.xml"/><Relationship Id="rId110" Type="http://schemas.openxmlformats.org/officeDocument/2006/relationships/slide" Target="slides/slide106.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14" Type="http://schemas.openxmlformats.org/officeDocument/2006/relationships/slide" Target="slides/slide110.xml"/><Relationship Id="rId18" Type="http://schemas.openxmlformats.org/officeDocument/2006/relationships/slide" Target="slides/slide14.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130" Type="http://customschemas.google.com/relationships/presentationmetadata" Target="metadata"/><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fr-F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e03f564325_0_3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6" name="Google Shape;836;ge03f564325_0_3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e03f564325_0_3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3" name="Google Shape;843;ge03f564325_0_3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e03f564325_0_3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1" name="Google Shape;851;ge03f564325_0_3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e03f564325_0_4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862" name="Google Shape;862;ge03f564325_0_408:notes"/>
          <p:cNvSpPr txBox="1"/>
          <p:nvPr/>
        </p:nvSpPr>
        <p:spPr>
          <a:xfrm>
            <a:off x="3886200" y="8686800"/>
            <a:ext cx="2971800" cy="457200"/>
          </a:xfrm>
          <a:prstGeom prst="rect">
            <a:avLst/>
          </a:prstGeom>
          <a:noFill/>
          <a:ln>
            <a:noFill/>
          </a:ln>
        </p:spPr>
        <p:txBody>
          <a:bodyPr anchorCtr="0" anchor="b" bIns="45875" lIns="91750" spcFirstLastPara="1" rIns="91750" wrap="square" tIns="45875">
            <a:noAutofit/>
          </a:bodyPr>
          <a:lstStyle/>
          <a:p>
            <a:pPr indent="0" lvl="0" marL="0" marR="0" rtl="0" algn="r">
              <a:spcBef>
                <a:spcPts val="0"/>
              </a:spcBef>
              <a:spcAft>
                <a:spcPts val="0"/>
              </a:spcAft>
              <a:buNone/>
            </a:pPr>
            <a:fld id="{00000000-1234-1234-1234-123412341234}" type="slidenum">
              <a:rPr b="0" lang="fr-FR" sz="1200">
                <a:solidFill>
                  <a:schemeClr val="dk1"/>
                </a:solidFill>
                <a:latin typeface="Times New Roman"/>
                <a:ea typeface="Times New Roman"/>
                <a:cs typeface="Times New Roman"/>
                <a:sym typeface="Times New Roman"/>
              </a:rPr>
              <a:t>‹#›</a:t>
            </a:fld>
            <a:endParaRPr b="0" sz="1200">
              <a:solidFill>
                <a:schemeClr val="dk1"/>
              </a:solidFill>
              <a:latin typeface="Times New Roman"/>
              <a:ea typeface="Times New Roman"/>
              <a:cs typeface="Times New Roman"/>
              <a:sym typeface="Times New Roman"/>
            </a:endParaRPr>
          </a:p>
        </p:txBody>
      </p:sp>
      <p:sp>
        <p:nvSpPr>
          <p:cNvPr id="863" name="Google Shape;863;ge03f564325_0_4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4" name="Google Shape;864;ge03f564325_0_4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e03f564325_0_4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1" name="Google Shape;871;ge03f564325_0_4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e03f564325_0_4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8" name="Google Shape;878;ge03f564325_0_4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e03f564325_0_4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885" name="Google Shape;885;ge03f564325_0_428:notes"/>
          <p:cNvSpPr txBox="1"/>
          <p:nvPr/>
        </p:nvSpPr>
        <p:spPr>
          <a:xfrm>
            <a:off x="3886200" y="8686800"/>
            <a:ext cx="2971800" cy="457200"/>
          </a:xfrm>
          <a:prstGeom prst="rect">
            <a:avLst/>
          </a:prstGeom>
          <a:noFill/>
          <a:ln>
            <a:noFill/>
          </a:ln>
        </p:spPr>
        <p:txBody>
          <a:bodyPr anchorCtr="0" anchor="b" bIns="45875" lIns="91750" spcFirstLastPara="1" rIns="91750" wrap="square" tIns="45875">
            <a:noAutofit/>
          </a:bodyPr>
          <a:lstStyle/>
          <a:p>
            <a:pPr indent="0" lvl="0" marL="0" marR="0" rtl="0" algn="r">
              <a:spcBef>
                <a:spcPts val="0"/>
              </a:spcBef>
              <a:spcAft>
                <a:spcPts val="0"/>
              </a:spcAft>
              <a:buNone/>
            </a:pPr>
            <a:fld id="{00000000-1234-1234-1234-123412341234}" type="slidenum">
              <a:rPr b="0" lang="fr-FR" sz="1200">
                <a:solidFill>
                  <a:schemeClr val="dk1"/>
                </a:solidFill>
                <a:latin typeface="Times New Roman"/>
                <a:ea typeface="Times New Roman"/>
                <a:cs typeface="Times New Roman"/>
                <a:sym typeface="Times New Roman"/>
              </a:rPr>
              <a:t>‹#›</a:t>
            </a:fld>
            <a:endParaRPr b="0" sz="1200">
              <a:solidFill>
                <a:schemeClr val="dk1"/>
              </a:solidFill>
              <a:latin typeface="Times New Roman"/>
              <a:ea typeface="Times New Roman"/>
              <a:cs typeface="Times New Roman"/>
              <a:sym typeface="Times New Roman"/>
            </a:endParaRPr>
          </a:p>
        </p:txBody>
      </p:sp>
      <p:sp>
        <p:nvSpPr>
          <p:cNvPr id="886" name="Google Shape;886;ge03f564325_0_4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7" name="Google Shape;887;ge03f564325_0_4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e03f564325_0_4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4" name="Google Shape;894;ge03f564325_0_4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e03f564325_0_4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9" name="Google Shape;899;ge03f564325_0_4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e03f564325_0_4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5" name="Google Shape;905;ge03f564325_0_4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e03f564325_0_4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1" name="Google Shape;911;ge03f564325_0_4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e03f564325_0_4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7" name="Google Shape;917;ge03f564325_0_4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e03f564325_0_4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3" name="Google Shape;923;ge03f564325_0_4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e03f564325_0_4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9" name="Google Shape;929;ge03f564325_0_4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e03f564325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ge03f564325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e03f564325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ge03f564325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e03f564325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ge03f564325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e03f564325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ge03f564325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 name="Google Shape;424;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e03f564325_0_1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ge03f564325_0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e03f564325_0_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ge03f564325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e03f564325_0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9" name="Google Shape;449;ge03f564325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e03f564325_0_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ge03f564325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e03f564325_0_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2" name="Google Shape;462;ge03f564325_0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e03f564325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ge03f56432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 name="Google Shape;476;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4" name="Google Shape;484;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2" name="Google Shape;492;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0" name="Google Shape;500;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6" name="Google Shape;516;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3" name="Google Shape;523;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8" name="Google Shape;528;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4" name="Google Shape;534;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9" name="Google Shape;539;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4" name="Google Shape;574;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579" name="Google Shape;579;p53:notes"/>
          <p:cNvSpPr txBox="1"/>
          <p:nvPr/>
        </p:nvSpPr>
        <p:spPr>
          <a:xfrm>
            <a:off x="3886200" y="8686800"/>
            <a:ext cx="2971800" cy="457200"/>
          </a:xfrm>
          <a:prstGeom prst="rect">
            <a:avLst/>
          </a:prstGeom>
          <a:noFill/>
          <a:ln>
            <a:noFill/>
          </a:ln>
        </p:spPr>
        <p:txBody>
          <a:bodyPr anchorCtr="0" anchor="b" bIns="45875" lIns="91750" spcFirstLastPara="1" rIns="91750" wrap="square" tIns="45875">
            <a:noAutofit/>
          </a:bodyPr>
          <a:lstStyle/>
          <a:p>
            <a:pPr indent="0" lvl="0" marL="0" marR="0" rtl="0" algn="r">
              <a:spcBef>
                <a:spcPts val="0"/>
              </a:spcBef>
              <a:spcAft>
                <a:spcPts val="0"/>
              </a:spcAft>
              <a:buNone/>
            </a:pPr>
            <a:fld id="{00000000-1234-1234-1234-123412341234}" type="slidenum">
              <a:rPr b="0" lang="fr-FR" sz="1200">
                <a:solidFill>
                  <a:schemeClr val="dk1"/>
                </a:solidFill>
                <a:latin typeface="Times New Roman"/>
                <a:ea typeface="Times New Roman"/>
                <a:cs typeface="Times New Roman"/>
                <a:sym typeface="Times New Roman"/>
              </a:rPr>
              <a:t>‹#›</a:t>
            </a:fld>
            <a:endParaRPr b="0" sz="1200">
              <a:solidFill>
                <a:schemeClr val="dk1"/>
              </a:solidFill>
              <a:latin typeface="Times New Roman"/>
              <a:ea typeface="Times New Roman"/>
              <a:cs typeface="Times New Roman"/>
              <a:sym typeface="Times New Roman"/>
            </a:endParaRPr>
          </a:p>
        </p:txBody>
      </p:sp>
      <p:sp>
        <p:nvSpPr>
          <p:cNvPr id="580" name="Google Shape;580;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1" name="Google Shape;581;p53:notes"/>
          <p:cNvSpPr txBox="1"/>
          <p:nvPr>
            <p:ph idx="1" type="body"/>
          </p:nvPr>
        </p:nvSpPr>
        <p:spPr>
          <a:xfrm>
            <a:off x="914400" y="4343400"/>
            <a:ext cx="5029200" cy="4114800"/>
          </a:xfrm>
          <a:prstGeom prst="rect">
            <a:avLst/>
          </a:prstGeom>
          <a:noFill/>
          <a:ln>
            <a:noFill/>
          </a:ln>
        </p:spPr>
        <p:txBody>
          <a:bodyPr anchorCtr="0" anchor="t" bIns="45875" lIns="91750" spcFirstLastPara="1" rIns="91750" wrap="square" tIns="4587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8" name="Google Shape;588;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5" name="Google Shape;595;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1" name="Google Shape;601;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e03f564325_0_1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8" name="Google Shape;608;ge03f564325_0_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e03f564325_0_1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5" name="Google Shape;615;ge03f564325_0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e03f564325_0_1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ge03f564325_0_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1" name="Google Shape;631;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e03f564325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ge03f564325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9" name="Google Shape;639;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6" name="Google Shape;646;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3" name="Google Shape;653;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1" name="Google Shape;661;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9" name="Google Shape;669;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6" name="Google Shape;676;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3" name="Google Shape;683;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0" name="Google Shape;690;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5" name="Google Shape;695;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1" name="Google Shape;701;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7" name="Google Shape;707;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p10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4" name="Google Shape;714;p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10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9" name="Google Shape;719;p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p10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4" name="Google Shape;724;p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e03f564325_0_1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9" name="Google Shape;729;ge03f564325_0_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e03f564325_0_1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6" name="Google Shape;736;ge03f564325_0_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e03f564325_0_1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2" name="Google Shape;742;ge03f564325_0_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e03f564325_0_1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0" name="Google Shape;750;ge03f564325_0_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e03f564325_0_1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6" name="Google Shape;756;ge03f564325_0_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e03f564325_0_3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5" name="Google Shape;765;ge03f564325_0_3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e03f564325_0_3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2" name="Google Shape;772;ge03f564325_0_3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e03f564325_0_3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9" name="Google Shape;779;ge03f564325_0_3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e03f564325_0_3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786" name="Google Shape;786;ge03f564325_0_343:notes"/>
          <p:cNvSpPr txBox="1"/>
          <p:nvPr/>
        </p:nvSpPr>
        <p:spPr>
          <a:xfrm>
            <a:off x="3886200" y="8686800"/>
            <a:ext cx="2971800" cy="457200"/>
          </a:xfrm>
          <a:prstGeom prst="rect">
            <a:avLst/>
          </a:prstGeom>
          <a:noFill/>
          <a:ln>
            <a:noFill/>
          </a:ln>
        </p:spPr>
        <p:txBody>
          <a:bodyPr anchorCtr="0" anchor="b" bIns="45875" lIns="91750" spcFirstLastPara="1" rIns="91750" wrap="square" tIns="45875">
            <a:noAutofit/>
          </a:bodyPr>
          <a:lstStyle/>
          <a:p>
            <a:pPr indent="0" lvl="0" marL="0" marR="0" rtl="0" algn="r">
              <a:spcBef>
                <a:spcPts val="0"/>
              </a:spcBef>
              <a:spcAft>
                <a:spcPts val="0"/>
              </a:spcAft>
              <a:buNone/>
            </a:pPr>
            <a:fld id="{00000000-1234-1234-1234-123412341234}" type="slidenum">
              <a:rPr b="0" lang="fr-FR" sz="1200">
                <a:solidFill>
                  <a:schemeClr val="dk1"/>
                </a:solidFill>
                <a:latin typeface="Times New Roman"/>
                <a:ea typeface="Times New Roman"/>
                <a:cs typeface="Times New Roman"/>
                <a:sym typeface="Times New Roman"/>
              </a:rPr>
              <a:t>‹#›</a:t>
            </a:fld>
            <a:endParaRPr b="0" sz="1200">
              <a:solidFill>
                <a:schemeClr val="dk1"/>
              </a:solidFill>
              <a:latin typeface="Times New Roman"/>
              <a:ea typeface="Times New Roman"/>
              <a:cs typeface="Times New Roman"/>
              <a:sym typeface="Times New Roman"/>
            </a:endParaRPr>
          </a:p>
        </p:txBody>
      </p:sp>
      <p:sp>
        <p:nvSpPr>
          <p:cNvPr id="787" name="Google Shape;787;ge03f564325_0_3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88" name="Google Shape;788;ge03f564325_0_343:notes"/>
          <p:cNvSpPr txBox="1"/>
          <p:nvPr>
            <p:ph idx="1" type="body"/>
          </p:nvPr>
        </p:nvSpPr>
        <p:spPr>
          <a:xfrm>
            <a:off x="914400" y="4343400"/>
            <a:ext cx="5029200" cy="4114800"/>
          </a:xfrm>
          <a:prstGeom prst="rect">
            <a:avLst/>
          </a:prstGeom>
          <a:noFill/>
          <a:ln>
            <a:noFill/>
          </a:ln>
        </p:spPr>
        <p:txBody>
          <a:bodyPr anchorCtr="0" anchor="t" bIns="45875" lIns="91750" spcFirstLastPara="1" rIns="91750" wrap="square" tIns="4587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e03f564325_0_3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4" name="Google Shape;794;ge03f564325_0_3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e03f564325_0_3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0" name="Google Shape;800;ge03f564325_0_3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e03f564325_0_3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6" name="Google Shape;806;ge03f564325_0_3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e03f564325_0_3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2" name="Google Shape;812;ge03f564325_0_3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e03f564325_0_3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8" name="Google Shape;818;ge03f564325_0_3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e03f564325_0_3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4" name="Google Shape;824;ge03f564325_0_3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e03f564325_0_3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0" name="Google Shape;830;ge03f564325_0_3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titre" showMasterSp="0">
  <p:cSld name="Diapositive de titre">
    <p:spTree>
      <p:nvGrpSpPr>
        <p:cNvPr id="20" name="Shape 20"/>
        <p:cNvGrpSpPr/>
        <p:nvPr/>
      </p:nvGrpSpPr>
      <p:grpSpPr>
        <a:xfrm>
          <a:off x="0" y="0"/>
          <a:ext cx="0" cy="0"/>
          <a:chOff x="0" y="0"/>
          <a:chExt cx="0" cy="0"/>
        </a:xfrm>
      </p:grpSpPr>
      <p:grpSp>
        <p:nvGrpSpPr>
          <p:cNvPr id="21" name="Google Shape;21;p111"/>
          <p:cNvGrpSpPr/>
          <p:nvPr/>
        </p:nvGrpSpPr>
        <p:grpSpPr>
          <a:xfrm>
            <a:off x="546100" y="-4763"/>
            <a:ext cx="3584575" cy="6862763"/>
            <a:chOff x="2928938" y="-4763"/>
            <a:chExt cx="3584575" cy="6862763"/>
          </a:xfrm>
        </p:grpSpPr>
        <p:sp>
          <p:nvSpPr>
            <p:cNvPr id="22" name="Google Shape;22;p111"/>
            <p:cNvSpPr/>
            <p:nvPr/>
          </p:nvSpPr>
          <p:spPr>
            <a:xfrm>
              <a:off x="2928938" y="-4763"/>
              <a:ext cx="1035050" cy="2673350"/>
            </a:xfrm>
            <a:custGeom>
              <a:rect b="b" l="l" r="r" t="t"/>
              <a:pathLst>
                <a:path extrusionOk="0" h="1684" w="652">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3" name="Google Shape;23;p111"/>
            <p:cNvSpPr/>
            <p:nvPr/>
          </p:nvSpPr>
          <p:spPr>
            <a:xfrm>
              <a:off x="2928938" y="2582862"/>
              <a:ext cx="2693987" cy="4275138"/>
            </a:xfrm>
            <a:custGeom>
              <a:rect b="b" l="l" r="r" t="t"/>
              <a:pathLst>
                <a:path extrusionOk="0" h="2693" w="1697">
                  <a:moveTo>
                    <a:pt x="0" y="0"/>
                  </a:moveTo>
                  <a:lnTo>
                    <a:pt x="1622" y="2693"/>
                  </a:lnTo>
                  <a:lnTo>
                    <a:pt x="1697" y="2693"/>
                  </a:lnTo>
                  <a:lnTo>
                    <a:pt x="0" y="0"/>
                  </a:lnTo>
                  <a:close/>
                </a:path>
              </a:pathLst>
            </a:custGeom>
            <a:solidFill>
              <a:srgbClr val="262626"/>
            </a:solidFill>
            <a:ln>
              <a:noFill/>
            </a:ln>
          </p:spPr>
        </p:sp>
        <p:sp>
          <p:nvSpPr>
            <p:cNvPr id="24" name="Google Shape;24;p111"/>
            <p:cNvSpPr/>
            <p:nvPr/>
          </p:nvSpPr>
          <p:spPr>
            <a:xfrm>
              <a:off x="2928938" y="2578100"/>
              <a:ext cx="3584575" cy="4279900"/>
            </a:xfrm>
            <a:custGeom>
              <a:rect b="b" l="l" r="r" t="t"/>
              <a:pathLst>
                <a:path extrusionOk="0" h="2696" w="2258">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sp>
      </p:grpSp>
      <p:sp>
        <p:nvSpPr>
          <p:cNvPr id="25" name="Google Shape;25;p111"/>
          <p:cNvSpPr txBox="1"/>
          <p:nvPr>
            <p:ph idx="1" type="subTitle"/>
          </p:nvPr>
        </p:nvSpPr>
        <p:spPr>
          <a:xfrm>
            <a:off x="4515377" y="3996267"/>
            <a:ext cx="6987645" cy="1388534"/>
          </a:xfrm>
          <a:prstGeom prst="rect">
            <a:avLst/>
          </a:prstGeom>
          <a:noFill/>
          <a:ln>
            <a:noFill/>
          </a:ln>
        </p:spPr>
        <p:txBody>
          <a:bodyPr anchorCtr="0" anchor="t" bIns="45700" lIns="91425" spcFirstLastPara="1" rIns="91425" wrap="square" tIns="45700">
            <a:normAutofit/>
          </a:bodyPr>
          <a:lstStyle>
            <a:lvl1pPr lvl="0" algn="r">
              <a:spcBef>
                <a:spcPts val="420"/>
              </a:spcBef>
              <a:spcAft>
                <a:spcPts val="0"/>
              </a:spcAft>
              <a:buSzPts val="3045"/>
              <a:buNone/>
              <a:defRPr sz="2100">
                <a:solidFill>
                  <a:schemeClr val="dk1"/>
                </a:solidFill>
              </a:defRPr>
            </a:lvl1pPr>
            <a:lvl2pPr lvl="1" algn="ctr">
              <a:spcBef>
                <a:spcPts val="600"/>
              </a:spcBef>
              <a:spcAft>
                <a:spcPts val="0"/>
              </a:spcAft>
              <a:buSzPts val="2900"/>
              <a:buNone/>
              <a:defRPr>
                <a:solidFill>
                  <a:srgbClr val="888888"/>
                </a:solidFill>
              </a:defRPr>
            </a:lvl2pPr>
            <a:lvl3pPr lvl="2" algn="ctr">
              <a:spcBef>
                <a:spcPts val="600"/>
              </a:spcBef>
              <a:spcAft>
                <a:spcPts val="0"/>
              </a:spcAft>
              <a:buSzPts val="2610"/>
              <a:buNone/>
              <a:defRPr>
                <a:solidFill>
                  <a:srgbClr val="888888"/>
                </a:solidFill>
              </a:defRPr>
            </a:lvl3pPr>
            <a:lvl4pPr lvl="3" algn="ctr">
              <a:spcBef>
                <a:spcPts val="600"/>
              </a:spcBef>
              <a:spcAft>
                <a:spcPts val="0"/>
              </a:spcAft>
              <a:buSzPts val="2320"/>
              <a:buNone/>
              <a:defRPr>
                <a:solidFill>
                  <a:srgbClr val="888888"/>
                </a:solidFill>
              </a:defRPr>
            </a:lvl4pPr>
            <a:lvl5pPr lvl="4" algn="ctr">
              <a:spcBef>
                <a:spcPts val="600"/>
              </a:spcBef>
              <a:spcAft>
                <a:spcPts val="0"/>
              </a:spcAft>
              <a:buSzPts val="2030"/>
              <a:buNone/>
              <a:defRPr>
                <a:solidFill>
                  <a:srgbClr val="888888"/>
                </a:solidFill>
              </a:defRPr>
            </a:lvl5pPr>
            <a:lvl6pPr lvl="5" algn="ctr">
              <a:spcBef>
                <a:spcPts val="600"/>
              </a:spcBef>
              <a:spcAft>
                <a:spcPts val="0"/>
              </a:spcAft>
              <a:buSzPts val="2030"/>
              <a:buNone/>
              <a:defRPr>
                <a:solidFill>
                  <a:srgbClr val="888888"/>
                </a:solidFill>
              </a:defRPr>
            </a:lvl6pPr>
            <a:lvl7pPr lvl="6" algn="ctr">
              <a:spcBef>
                <a:spcPts val="600"/>
              </a:spcBef>
              <a:spcAft>
                <a:spcPts val="0"/>
              </a:spcAft>
              <a:buSzPts val="2030"/>
              <a:buNone/>
              <a:defRPr>
                <a:solidFill>
                  <a:srgbClr val="888888"/>
                </a:solidFill>
              </a:defRPr>
            </a:lvl7pPr>
            <a:lvl8pPr lvl="7" algn="ctr">
              <a:spcBef>
                <a:spcPts val="600"/>
              </a:spcBef>
              <a:spcAft>
                <a:spcPts val="0"/>
              </a:spcAft>
              <a:buSzPts val="2030"/>
              <a:buNone/>
              <a:defRPr>
                <a:solidFill>
                  <a:srgbClr val="888888"/>
                </a:solidFill>
              </a:defRPr>
            </a:lvl8pPr>
            <a:lvl9pPr lvl="8" algn="ctr">
              <a:spcBef>
                <a:spcPts val="600"/>
              </a:spcBef>
              <a:spcAft>
                <a:spcPts val="600"/>
              </a:spcAft>
              <a:buSzPts val="2030"/>
              <a:buNone/>
              <a:defRPr>
                <a:solidFill>
                  <a:srgbClr val="888888"/>
                </a:solidFill>
              </a:defRPr>
            </a:lvl9pPr>
          </a:lstStyle>
          <a:p/>
        </p:txBody>
      </p:sp>
      <p:sp>
        <p:nvSpPr>
          <p:cNvPr id="26" name="Google Shape;26;p111"/>
          <p:cNvSpPr txBox="1"/>
          <p:nvPr>
            <p:ph type="title"/>
          </p:nvPr>
        </p:nvSpPr>
        <p:spPr>
          <a:xfrm>
            <a:off x="1484311" y="685800"/>
            <a:ext cx="10018713" cy="175259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panoramique avec légende">
  <p:cSld name="Image panoramique avec légende">
    <p:spTree>
      <p:nvGrpSpPr>
        <p:cNvPr id="78" name="Shape 78"/>
        <p:cNvGrpSpPr/>
        <p:nvPr/>
      </p:nvGrpSpPr>
      <p:grpSpPr>
        <a:xfrm>
          <a:off x="0" y="0"/>
          <a:ext cx="0" cy="0"/>
          <a:chOff x="0" y="0"/>
          <a:chExt cx="0" cy="0"/>
        </a:xfrm>
      </p:grpSpPr>
      <p:sp>
        <p:nvSpPr>
          <p:cNvPr id="79" name="Google Shape;79;p120"/>
          <p:cNvSpPr txBox="1"/>
          <p:nvPr>
            <p:ph type="title"/>
          </p:nvPr>
        </p:nvSpPr>
        <p:spPr>
          <a:xfrm>
            <a:off x="1484311" y="4732865"/>
            <a:ext cx="10018711" cy="566738"/>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2400"/>
              <a:buFont typeface="Quattrocento Sans"/>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20"/>
          <p:cNvSpPr/>
          <p:nvPr>
            <p:ph idx="2" type="pic"/>
          </p:nvPr>
        </p:nvSpPr>
        <p:spPr>
          <a:xfrm>
            <a:off x="2386012" y="932112"/>
            <a:ext cx="8225944" cy="3164976"/>
          </a:xfrm>
          <a:prstGeom prst="roundRect">
            <a:avLst>
              <a:gd fmla="val 4380" name="adj"/>
            </a:avLst>
          </a:prstGeom>
          <a:noFill/>
          <a:ln cap="flat" cmpd="sng" w="38100">
            <a:solidFill>
              <a:schemeClr val="lt2"/>
            </a:solidFill>
            <a:prstDash val="solid"/>
            <a:round/>
            <a:headEnd len="sm" w="sm" type="none"/>
            <a:tailEnd len="sm" w="sm" type="none"/>
          </a:ln>
        </p:spPr>
        <p:txBody>
          <a:bodyPr anchorCtr="0" anchor="t" bIns="45700" lIns="91425" spcFirstLastPara="1" rIns="91425" wrap="square" tIns="45700">
            <a:normAutofit/>
          </a:bodyPr>
          <a:lstStyle>
            <a:lvl1pPr lvl="0" marR="0" rtl="0" algn="ctr">
              <a:spcBef>
                <a:spcPts val="320"/>
              </a:spcBef>
              <a:spcAft>
                <a:spcPts val="0"/>
              </a:spcAft>
              <a:buClr>
                <a:srgbClr val="8D1415"/>
              </a:buClr>
              <a:buSzPts val="232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spcBef>
                <a:spcPts val="600"/>
              </a:spcBef>
              <a:spcAft>
                <a:spcPts val="0"/>
              </a:spcAft>
              <a:buClr>
                <a:srgbClr val="8D1415"/>
              </a:buClr>
              <a:buSzPts val="2320"/>
              <a:buFont typeface="Arial"/>
              <a:buNone/>
              <a:defRPr b="0" i="0" sz="1600" u="none" cap="none" strike="noStrike">
                <a:solidFill>
                  <a:schemeClr val="dk1"/>
                </a:solidFill>
                <a:latin typeface="Quattrocento Sans"/>
                <a:ea typeface="Quattrocento Sans"/>
                <a:cs typeface="Quattrocento Sans"/>
                <a:sym typeface="Quattrocento Sans"/>
              </a:defRPr>
            </a:lvl2pPr>
            <a:lvl3pPr lvl="2" marR="0" rtl="0" algn="l">
              <a:spcBef>
                <a:spcPts val="600"/>
              </a:spcBef>
              <a:spcAft>
                <a:spcPts val="0"/>
              </a:spcAft>
              <a:buClr>
                <a:srgbClr val="8D1415"/>
              </a:buClr>
              <a:buSzPts val="2320"/>
              <a:buFont typeface="Arial"/>
              <a:buNone/>
              <a:defRPr b="0" i="0" sz="1600" u="none" cap="none" strike="noStrike">
                <a:solidFill>
                  <a:schemeClr val="dk1"/>
                </a:solidFill>
                <a:latin typeface="Quattrocento Sans"/>
                <a:ea typeface="Quattrocento Sans"/>
                <a:cs typeface="Quattrocento Sans"/>
                <a:sym typeface="Quattrocento Sans"/>
              </a:defRPr>
            </a:lvl3pPr>
            <a:lvl4pPr lvl="3" marR="0" rtl="0" algn="l">
              <a:spcBef>
                <a:spcPts val="600"/>
              </a:spcBef>
              <a:spcAft>
                <a:spcPts val="0"/>
              </a:spcAft>
              <a:buClr>
                <a:srgbClr val="8D1415"/>
              </a:buClr>
              <a:buSzPts val="2320"/>
              <a:buFont typeface="Arial"/>
              <a:buNone/>
              <a:defRPr b="0" i="0" sz="1600" u="none" cap="none" strike="noStrike">
                <a:solidFill>
                  <a:schemeClr val="dk1"/>
                </a:solidFill>
                <a:latin typeface="Quattrocento Sans"/>
                <a:ea typeface="Quattrocento Sans"/>
                <a:cs typeface="Quattrocento Sans"/>
                <a:sym typeface="Quattrocento Sans"/>
              </a:defRPr>
            </a:lvl4pPr>
            <a:lvl5pPr lvl="4" marR="0" rtl="0" algn="l">
              <a:spcBef>
                <a:spcPts val="600"/>
              </a:spcBef>
              <a:spcAft>
                <a:spcPts val="0"/>
              </a:spcAft>
              <a:buClr>
                <a:srgbClr val="8D1415"/>
              </a:buClr>
              <a:buSzPts val="2320"/>
              <a:buFont typeface="Arial"/>
              <a:buNone/>
              <a:defRPr b="0" i="0" sz="1600" u="none" cap="none" strike="noStrike">
                <a:solidFill>
                  <a:schemeClr val="dk1"/>
                </a:solidFill>
                <a:latin typeface="Quattrocento Sans"/>
                <a:ea typeface="Quattrocento Sans"/>
                <a:cs typeface="Quattrocento Sans"/>
                <a:sym typeface="Quattrocento Sans"/>
              </a:defRPr>
            </a:lvl5pPr>
            <a:lvl6pPr lvl="5" marR="0" rtl="0" algn="l">
              <a:spcBef>
                <a:spcPts val="600"/>
              </a:spcBef>
              <a:spcAft>
                <a:spcPts val="0"/>
              </a:spcAft>
              <a:buClr>
                <a:srgbClr val="8D1415"/>
              </a:buClr>
              <a:buSzPts val="2320"/>
              <a:buFont typeface="Arial"/>
              <a:buNone/>
              <a:defRPr b="0" i="0" sz="1600" u="none" cap="none" strike="noStrike">
                <a:solidFill>
                  <a:schemeClr val="dk1"/>
                </a:solidFill>
                <a:latin typeface="Corbel"/>
                <a:ea typeface="Corbel"/>
                <a:cs typeface="Corbel"/>
                <a:sym typeface="Corbel"/>
              </a:defRPr>
            </a:lvl6pPr>
            <a:lvl7pPr lvl="6" marR="0" rtl="0" algn="l">
              <a:spcBef>
                <a:spcPts val="600"/>
              </a:spcBef>
              <a:spcAft>
                <a:spcPts val="0"/>
              </a:spcAft>
              <a:buClr>
                <a:srgbClr val="8D1415"/>
              </a:buClr>
              <a:buSzPts val="2320"/>
              <a:buFont typeface="Arial"/>
              <a:buNone/>
              <a:defRPr b="0" i="0" sz="1600" u="none" cap="none" strike="noStrike">
                <a:solidFill>
                  <a:schemeClr val="dk1"/>
                </a:solidFill>
                <a:latin typeface="Corbel"/>
                <a:ea typeface="Corbel"/>
                <a:cs typeface="Corbel"/>
                <a:sym typeface="Corbel"/>
              </a:defRPr>
            </a:lvl7pPr>
            <a:lvl8pPr lvl="7" marR="0" rtl="0" algn="l">
              <a:spcBef>
                <a:spcPts val="600"/>
              </a:spcBef>
              <a:spcAft>
                <a:spcPts val="0"/>
              </a:spcAft>
              <a:buClr>
                <a:srgbClr val="8D1415"/>
              </a:buClr>
              <a:buSzPts val="2320"/>
              <a:buFont typeface="Arial"/>
              <a:buNone/>
              <a:defRPr b="0" i="0" sz="1600" u="none" cap="none" strike="noStrike">
                <a:solidFill>
                  <a:schemeClr val="dk1"/>
                </a:solidFill>
                <a:latin typeface="Corbel"/>
                <a:ea typeface="Corbel"/>
                <a:cs typeface="Corbel"/>
                <a:sym typeface="Corbel"/>
              </a:defRPr>
            </a:lvl8pPr>
            <a:lvl9pPr lvl="8" marR="0" rtl="0" algn="l">
              <a:spcBef>
                <a:spcPts val="600"/>
              </a:spcBef>
              <a:spcAft>
                <a:spcPts val="600"/>
              </a:spcAft>
              <a:buClr>
                <a:srgbClr val="8D1415"/>
              </a:buClr>
              <a:buSzPts val="2320"/>
              <a:buFont typeface="Arial"/>
              <a:buNone/>
              <a:defRPr b="0" i="0" sz="1600" u="none" cap="none" strike="noStrike">
                <a:solidFill>
                  <a:schemeClr val="dk1"/>
                </a:solidFill>
                <a:latin typeface="Corbel"/>
                <a:ea typeface="Corbel"/>
                <a:cs typeface="Corbel"/>
                <a:sym typeface="Corbel"/>
              </a:defRPr>
            </a:lvl9pPr>
          </a:lstStyle>
          <a:p/>
        </p:txBody>
      </p:sp>
      <p:sp>
        <p:nvSpPr>
          <p:cNvPr id="81" name="Google Shape;81;p120"/>
          <p:cNvSpPr txBox="1"/>
          <p:nvPr>
            <p:ph idx="1" type="body"/>
          </p:nvPr>
        </p:nvSpPr>
        <p:spPr>
          <a:xfrm>
            <a:off x="1484311" y="5299603"/>
            <a:ext cx="10018711" cy="493712"/>
          </a:xfrm>
          <a:prstGeom prst="rect">
            <a:avLst/>
          </a:prstGeom>
          <a:noFill/>
          <a:ln>
            <a:noFill/>
          </a:ln>
        </p:spPr>
        <p:txBody>
          <a:bodyPr anchorCtr="0" anchor="ctr" bIns="45700" lIns="91425" spcFirstLastPara="1" rIns="91425" wrap="square" tIns="45700">
            <a:normAutofit/>
          </a:bodyPr>
          <a:lstStyle>
            <a:lvl1pPr indent="-228600" lvl="0" marL="457200" algn="ctr">
              <a:spcBef>
                <a:spcPts val="280"/>
              </a:spcBef>
              <a:spcAft>
                <a:spcPts val="0"/>
              </a:spcAft>
              <a:buSzPts val="2030"/>
              <a:buNone/>
              <a:defRPr sz="1400"/>
            </a:lvl1pPr>
            <a:lvl2pPr indent="-228600" lvl="1" marL="914400" algn="l">
              <a:spcBef>
                <a:spcPts val="600"/>
              </a:spcBef>
              <a:spcAft>
                <a:spcPts val="0"/>
              </a:spcAft>
              <a:buSzPts val="1740"/>
              <a:buNone/>
              <a:defRPr sz="1200"/>
            </a:lvl2pPr>
            <a:lvl3pPr indent="-228600" lvl="2" marL="1371600" algn="l">
              <a:spcBef>
                <a:spcPts val="600"/>
              </a:spcBef>
              <a:spcAft>
                <a:spcPts val="0"/>
              </a:spcAft>
              <a:buSzPts val="1450"/>
              <a:buNone/>
              <a:defRPr sz="1000"/>
            </a:lvl3pPr>
            <a:lvl4pPr indent="-228600" lvl="3" marL="1828800" algn="l">
              <a:spcBef>
                <a:spcPts val="600"/>
              </a:spcBef>
              <a:spcAft>
                <a:spcPts val="0"/>
              </a:spcAft>
              <a:buSzPts val="1305"/>
              <a:buNone/>
              <a:defRPr sz="900"/>
            </a:lvl4pPr>
            <a:lvl5pPr indent="-228600" lvl="4" marL="2286000" algn="l">
              <a:spcBef>
                <a:spcPts val="600"/>
              </a:spcBef>
              <a:spcAft>
                <a:spcPts val="0"/>
              </a:spcAft>
              <a:buSzPts val="1305"/>
              <a:buNone/>
              <a:defRPr sz="900"/>
            </a:lvl5pPr>
            <a:lvl6pPr indent="-228600" lvl="5" marL="2743200" algn="l">
              <a:spcBef>
                <a:spcPts val="600"/>
              </a:spcBef>
              <a:spcAft>
                <a:spcPts val="0"/>
              </a:spcAft>
              <a:buSzPts val="1305"/>
              <a:buNone/>
              <a:defRPr sz="900"/>
            </a:lvl6pPr>
            <a:lvl7pPr indent="-228600" lvl="6" marL="3200400" algn="l">
              <a:spcBef>
                <a:spcPts val="600"/>
              </a:spcBef>
              <a:spcAft>
                <a:spcPts val="0"/>
              </a:spcAft>
              <a:buSzPts val="1305"/>
              <a:buNone/>
              <a:defRPr sz="900"/>
            </a:lvl7pPr>
            <a:lvl8pPr indent="-228600" lvl="7" marL="3657600" algn="l">
              <a:spcBef>
                <a:spcPts val="600"/>
              </a:spcBef>
              <a:spcAft>
                <a:spcPts val="0"/>
              </a:spcAft>
              <a:buSzPts val="1305"/>
              <a:buNone/>
              <a:defRPr sz="900"/>
            </a:lvl8pPr>
            <a:lvl9pPr indent="-228600" lvl="8" marL="4114800" algn="l">
              <a:spcBef>
                <a:spcPts val="600"/>
              </a:spcBef>
              <a:spcAft>
                <a:spcPts val="600"/>
              </a:spcAft>
              <a:buSzPts val="1305"/>
              <a:buNone/>
              <a:defRPr sz="900"/>
            </a:lvl9pPr>
          </a:lstStyle>
          <a:p/>
        </p:txBody>
      </p:sp>
      <p:sp>
        <p:nvSpPr>
          <p:cNvPr id="82" name="Google Shape;82;p120"/>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0"/>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20"/>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légende">
  <p:cSld name="Titre et légende">
    <p:spTree>
      <p:nvGrpSpPr>
        <p:cNvPr id="85" name="Shape 85"/>
        <p:cNvGrpSpPr/>
        <p:nvPr/>
      </p:nvGrpSpPr>
      <p:grpSpPr>
        <a:xfrm>
          <a:off x="0" y="0"/>
          <a:ext cx="0" cy="0"/>
          <a:chOff x="0" y="0"/>
          <a:chExt cx="0" cy="0"/>
        </a:xfrm>
      </p:grpSpPr>
      <p:sp>
        <p:nvSpPr>
          <p:cNvPr id="86" name="Google Shape;86;p121"/>
          <p:cNvSpPr txBox="1"/>
          <p:nvPr>
            <p:ph type="title"/>
          </p:nvPr>
        </p:nvSpPr>
        <p:spPr>
          <a:xfrm>
            <a:off x="1484312" y="685800"/>
            <a:ext cx="10018711" cy="3048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Quattrocento Sans"/>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21"/>
          <p:cNvSpPr txBox="1"/>
          <p:nvPr>
            <p:ph idx="1" type="body"/>
          </p:nvPr>
        </p:nvSpPr>
        <p:spPr>
          <a:xfrm>
            <a:off x="1484312" y="4343400"/>
            <a:ext cx="10018713" cy="1447800"/>
          </a:xfrm>
          <a:prstGeom prst="rect">
            <a:avLst/>
          </a:prstGeom>
          <a:noFill/>
          <a:ln>
            <a:noFill/>
          </a:ln>
        </p:spPr>
        <p:txBody>
          <a:bodyPr anchorCtr="0" anchor="ctr" bIns="45700" lIns="91425" spcFirstLastPara="1" rIns="91425" wrap="square" tIns="45700">
            <a:normAutofit/>
          </a:bodyPr>
          <a:lstStyle>
            <a:lvl1pPr indent="-228600" lvl="0" marL="457200" algn="ctr">
              <a:spcBef>
                <a:spcPts val="400"/>
              </a:spcBef>
              <a:spcAft>
                <a:spcPts val="0"/>
              </a:spcAft>
              <a:buSzPts val="2900"/>
              <a:buNone/>
              <a:defRPr sz="2000">
                <a:solidFill>
                  <a:schemeClr val="dk1"/>
                </a:solidFill>
              </a:defRPr>
            </a:lvl1pPr>
            <a:lvl2pPr indent="-228600" lvl="1" marL="914400" algn="l">
              <a:spcBef>
                <a:spcPts val="600"/>
              </a:spcBef>
              <a:spcAft>
                <a:spcPts val="0"/>
              </a:spcAft>
              <a:buSzPts val="2610"/>
              <a:buNone/>
              <a:defRPr sz="1800">
                <a:solidFill>
                  <a:srgbClr val="888888"/>
                </a:solidFill>
              </a:defRPr>
            </a:lvl2pPr>
            <a:lvl3pPr indent="-228600" lvl="2" marL="1371600" algn="l">
              <a:spcBef>
                <a:spcPts val="600"/>
              </a:spcBef>
              <a:spcAft>
                <a:spcPts val="0"/>
              </a:spcAft>
              <a:buSzPts val="2320"/>
              <a:buNone/>
              <a:defRPr sz="1600">
                <a:solidFill>
                  <a:srgbClr val="888888"/>
                </a:solidFill>
              </a:defRPr>
            </a:lvl3pPr>
            <a:lvl4pPr indent="-228600" lvl="3" marL="1828800" algn="l">
              <a:spcBef>
                <a:spcPts val="600"/>
              </a:spcBef>
              <a:spcAft>
                <a:spcPts val="0"/>
              </a:spcAft>
              <a:buSzPts val="2030"/>
              <a:buNone/>
              <a:defRPr sz="1400">
                <a:solidFill>
                  <a:srgbClr val="888888"/>
                </a:solidFill>
              </a:defRPr>
            </a:lvl4pPr>
            <a:lvl5pPr indent="-228600" lvl="4" marL="2286000" algn="l">
              <a:spcBef>
                <a:spcPts val="600"/>
              </a:spcBef>
              <a:spcAft>
                <a:spcPts val="0"/>
              </a:spcAft>
              <a:buSzPts val="2030"/>
              <a:buNone/>
              <a:defRPr sz="1400">
                <a:solidFill>
                  <a:srgbClr val="888888"/>
                </a:solidFill>
              </a:defRPr>
            </a:lvl5pPr>
            <a:lvl6pPr indent="-228600" lvl="5" marL="2743200" algn="l">
              <a:spcBef>
                <a:spcPts val="600"/>
              </a:spcBef>
              <a:spcAft>
                <a:spcPts val="0"/>
              </a:spcAft>
              <a:buSzPts val="2030"/>
              <a:buNone/>
              <a:defRPr sz="1400">
                <a:solidFill>
                  <a:srgbClr val="888888"/>
                </a:solidFill>
              </a:defRPr>
            </a:lvl6pPr>
            <a:lvl7pPr indent="-228600" lvl="6" marL="3200400" algn="l">
              <a:spcBef>
                <a:spcPts val="600"/>
              </a:spcBef>
              <a:spcAft>
                <a:spcPts val="0"/>
              </a:spcAft>
              <a:buSzPts val="2030"/>
              <a:buNone/>
              <a:defRPr sz="1400">
                <a:solidFill>
                  <a:srgbClr val="888888"/>
                </a:solidFill>
              </a:defRPr>
            </a:lvl7pPr>
            <a:lvl8pPr indent="-228600" lvl="7" marL="3657600" algn="l">
              <a:spcBef>
                <a:spcPts val="600"/>
              </a:spcBef>
              <a:spcAft>
                <a:spcPts val="0"/>
              </a:spcAft>
              <a:buSzPts val="2030"/>
              <a:buNone/>
              <a:defRPr sz="1400">
                <a:solidFill>
                  <a:srgbClr val="888888"/>
                </a:solidFill>
              </a:defRPr>
            </a:lvl8pPr>
            <a:lvl9pPr indent="-228600" lvl="8" marL="4114800" algn="l">
              <a:spcBef>
                <a:spcPts val="600"/>
              </a:spcBef>
              <a:spcAft>
                <a:spcPts val="600"/>
              </a:spcAft>
              <a:buSzPts val="2030"/>
              <a:buNone/>
              <a:defRPr sz="1400">
                <a:solidFill>
                  <a:srgbClr val="888888"/>
                </a:solidFill>
              </a:defRPr>
            </a:lvl9pPr>
          </a:lstStyle>
          <a:p/>
        </p:txBody>
      </p:sp>
      <p:sp>
        <p:nvSpPr>
          <p:cNvPr id="88" name="Google Shape;88;p121"/>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21"/>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21"/>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tion avec légende">
  <p:cSld name="Citation avec légende">
    <p:spTree>
      <p:nvGrpSpPr>
        <p:cNvPr id="91" name="Shape 91"/>
        <p:cNvGrpSpPr/>
        <p:nvPr/>
      </p:nvGrpSpPr>
      <p:grpSpPr>
        <a:xfrm>
          <a:off x="0" y="0"/>
          <a:ext cx="0" cy="0"/>
          <a:chOff x="0" y="0"/>
          <a:chExt cx="0" cy="0"/>
        </a:xfrm>
      </p:grpSpPr>
      <p:sp>
        <p:nvSpPr>
          <p:cNvPr id="92" name="Google Shape;92;p122"/>
          <p:cNvSpPr txBox="1"/>
          <p:nvPr/>
        </p:nvSpPr>
        <p:spPr>
          <a:xfrm>
            <a:off x="1598612" y="863023"/>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8000"/>
              <a:buFont typeface="Corbel"/>
              <a:buNone/>
            </a:pPr>
            <a:r>
              <a:rPr b="0" lang="fr-FR" sz="8000" cap="none">
                <a:solidFill>
                  <a:schemeClr val="dk1"/>
                </a:solidFill>
                <a:latin typeface="Corbel"/>
                <a:ea typeface="Corbel"/>
                <a:cs typeface="Corbel"/>
                <a:sym typeface="Corbel"/>
              </a:rPr>
              <a:t>“</a:t>
            </a:r>
            <a:endParaRPr/>
          </a:p>
        </p:txBody>
      </p:sp>
      <p:sp>
        <p:nvSpPr>
          <p:cNvPr id="93" name="Google Shape;93;p122"/>
          <p:cNvSpPr txBox="1"/>
          <p:nvPr/>
        </p:nvSpPr>
        <p:spPr>
          <a:xfrm>
            <a:off x="10893425" y="2819399"/>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dk1"/>
              </a:buClr>
              <a:buSzPts val="8000"/>
              <a:buFont typeface="Corbel"/>
              <a:buNone/>
            </a:pPr>
            <a:r>
              <a:rPr b="0" lang="fr-FR" sz="8000" cap="none">
                <a:solidFill>
                  <a:schemeClr val="dk1"/>
                </a:solidFill>
                <a:latin typeface="Corbel"/>
                <a:ea typeface="Corbel"/>
                <a:cs typeface="Corbel"/>
                <a:sym typeface="Corbel"/>
              </a:rPr>
              <a:t>”</a:t>
            </a:r>
            <a:endParaRPr/>
          </a:p>
        </p:txBody>
      </p:sp>
      <p:sp>
        <p:nvSpPr>
          <p:cNvPr id="94" name="Google Shape;94;p122"/>
          <p:cNvSpPr txBox="1"/>
          <p:nvPr>
            <p:ph type="title"/>
          </p:nvPr>
        </p:nvSpPr>
        <p:spPr>
          <a:xfrm>
            <a:off x="2208212" y="685800"/>
            <a:ext cx="8990012" cy="274319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Quattrocento Sans"/>
              <a:buNone/>
              <a:defRPr b="0" sz="320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22"/>
          <p:cNvSpPr txBox="1"/>
          <p:nvPr>
            <p:ph idx="1" type="body"/>
          </p:nvPr>
        </p:nvSpPr>
        <p:spPr>
          <a:xfrm>
            <a:off x="2436811" y="3428999"/>
            <a:ext cx="8532815" cy="381000"/>
          </a:xfrm>
          <a:prstGeom prst="rect">
            <a:avLst/>
          </a:prstGeom>
          <a:noFill/>
          <a:ln>
            <a:noFill/>
          </a:ln>
        </p:spPr>
        <p:txBody>
          <a:bodyPr anchorCtr="0" anchor="ctr" bIns="45700" lIns="91425" spcFirstLastPara="1" rIns="91425" wrap="square" tIns="45700">
            <a:normAutofit/>
          </a:bodyPr>
          <a:lstStyle>
            <a:lvl1pPr indent="-228600" lvl="0" marL="457200" algn="l">
              <a:spcBef>
                <a:spcPts val="360"/>
              </a:spcBef>
              <a:spcAft>
                <a:spcPts val="0"/>
              </a:spcAft>
              <a:buSzPts val="2610"/>
              <a:buFont typeface="Quattrocento Sans"/>
              <a:buNone/>
              <a:defRPr sz="1800"/>
            </a:lvl1pPr>
            <a:lvl2pPr indent="-228600" lvl="1" marL="914400" algn="l">
              <a:spcBef>
                <a:spcPts val="600"/>
              </a:spcBef>
              <a:spcAft>
                <a:spcPts val="0"/>
              </a:spcAft>
              <a:buSzPts val="2900"/>
              <a:buFont typeface="Quattrocento Sans"/>
              <a:buNone/>
              <a:defRPr/>
            </a:lvl2pPr>
            <a:lvl3pPr indent="-228600" lvl="2" marL="1371600" algn="l">
              <a:spcBef>
                <a:spcPts val="600"/>
              </a:spcBef>
              <a:spcAft>
                <a:spcPts val="0"/>
              </a:spcAft>
              <a:buSzPts val="2610"/>
              <a:buFont typeface="Quattrocento Sans"/>
              <a:buNone/>
              <a:defRPr/>
            </a:lvl3pPr>
            <a:lvl4pPr indent="-228600" lvl="3" marL="1828800" algn="l">
              <a:spcBef>
                <a:spcPts val="600"/>
              </a:spcBef>
              <a:spcAft>
                <a:spcPts val="0"/>
              </a:spcAft>
              <a:buSzPts val="2320"/>
              <a:buFont typeface="Quattrocento Sans"/>
              <a:buNone/>
              <a:defRPr/>
            </a:lvl4pPr>
            <a:lvl5pPr indent="-228600" lvl="4" marL="2286000" algn="l">
              <a:spcBef>
                <a:spcPts val="600"/>
              </a:spcBef>
              <a:spcAft>
                <a:spcPts val="0"/>
              </a:spcAft>
              <a:buSzPts val="2030"/>
              <a:buFont typeface="Quattrocento Sans"/>
              <a:buNone/>
              <a:defRPr/>
            </a:lvl5pPr>
            <a:lvl6pPr indent="-394335" lvl="5" marL="2743200" algn="l">
              <a:spcBef>
                <a:spcPts val="600"/>
              </a:spcBef>
              <a:spcAft>
                <a:spcPts val="0"/>
              </a:spcAft>
              <a:buSzPts val="2610"/>
              <a:buChar char="•"/>
              <a:defRPr/>
            </a:lvl6pPr>
            <a:lvl7pPr indent="-394335" lvl="6" marL="3200400" algn="l">
              <a:spcBef>
                <a:spcPts val="600"/>
              </a:spcBef>
              <a:spcAft>
                <a:spcPts val="0"/>
              </a:spcAft>
              <a:buSzPts val="2610"/>
              <a:buChar char="•"/>
              <a:defRPr/>
            </a:lvl7pPr>
            <a:lvl8pPr indent="-394334" lvl="7" marL="3657600" algn="l">
              <a:spcBef>
                <a:spcPts val="600"/>
              </a:spcBef>
              <a:spcAft>
                <a:spcPts val="0"/>
              </a:spcAft>
              <a:buSzPts val="2610"/>
              <a:buChar char="•"/>
              <a:defRPr/>
            </a:lvl8pPr>
            <a:lvl9pPr indent="-394334" lvl="8" marL="4114800" algn="l">
              <a:spcBef>
                <a:spcPts val="600"/>
              </a:spcBef>
              <a:spcAft>
                <a:spcPts val="600"/>
              </a:spcAft>
              <a:buSzPts val="2610"/>
              <a:buChar char="•"/>
              <a:defRPr/>
            </a:lvl9pPr>
          </a:lstStyle>
          <a:p/>
        </p:txBody>
      </p:sp>
      <p:sp>
        <p:nvSpPr>
          <p:cNvPr id="96" name="Google Shape;96;p122"/>
          <p:cNvSpPr txBox="1"/>
          <p:nvPr>
            <p:ph idx="2" type="body"/>
          </p:nvPr>
        </p:nvSpPr>
        <p:spPr>
          <a:xfrm>
            <a:off x="1484311" y="4343400"/>
            <a:ext cx="10018711" cy="1447800"/>
          </a:xfrm>
          <a:prstGeom prst="rect">
            <a:avLst/>
          </a:prstGeom>
          <a:noFill/>
          <a:ln>
            <a:noFill/>
          </a:ln>
        </p:spPr>
        <p:txBody>
          <a:bodyPr anchorCtr="0" anchor="ctr" bIns="45700" lIns="91425" spcFirstLastPara="1" rIns="91425" wrap="square" tIns="45700">
            <a:normAutofit/>
          </a:bodyPr>
          <a:lstStyle>
            <a:lvl1pPr indent="-228600" lvl="0" marL="457200" algn="ctr">
              <a:spcBef>
                <a:spcPts val="400"/>
              </a:spcBef>
              <a:spcAft>
                <a:spcPts val="0"/>
              </a:spcAft>
              <a:buSzPts val="2900"/>
              <a:buNone/>
              <a:defRPr sz="2000">
                <a:solidFill>
                  <a:schemeClr val="dk1"/>
                </a:solidFill>
              </a:defRPr>
            </a:lvl1pPr>
            <a:lvl2pPr indent="-228600" lvl="1" marL="914400" algn="l">
              <a:spcBef>
                <a:spcPts val="600"/>
              </a:spcBef>
              <a:spcAft>
                <a:spcPts val="0"/>
              </a:spcAft>
              <a:buSzPts val="2610"/>
              <a:buNone/>
              <a:defRPr sz="1800">
                <a:solidFill>
                  <a:srgbClr val="888888"/>
                </a:solidFill>
              </a:defRPr>
            </a:lvl2pPr>
            <a:lvl3pPr indent="-228600" lvl="2" marL="1371600" algn="l">
              <a:spcBef>
                <a:spcPts val="600"/>
              </a:spcBef>
              <a:spcAft>
                <a:spcPts val="0"/>
              </a:spcAft>
              <a:buSzPts val="2320"/>
              <a:buNone/>
              <a:defRPr sz="1600">
                <a:solidFill>
                  <a:srgbClr val="888888"/>
                </a:solidFill>
              </a:defRPr>
            </a:lvl3pPr>
            <a:lvl4pPr indent="-228600" lvl="3" marL="1828800" algn="l">
              <a:spcBef>
                <a:spcPts val="600"/>
              </a:spcBef>
              <a:spcAft>
                <a:spcPts val="0"/>
              </a:spcAft>
              <a:buSzPts val="2030"/>
              <a:buNone/>
              <a:defRPr sz="1400">
                <a:solidFill>
                  <a:srgbClr val="888888"/>
                </a:solidFill>
              </a:defRPr>
            </a:lvl4pPr>
            <a:lvl5pPr indent="-228600" lvl="4" marL="2286000" algn="l">
              <a:spcBef>
                <a:spcPts val="600"/>
              </a:spcBef>
              <a:spcAft>
                <a:spcPts val="0"/>
              </a:spcAft>
              <a:buSzPts val="2030"/>
              <a:buNone/>
              <a:defRPr sz="1400">
                <a:solidFill>
                  <a:srgbClr val="888888"/>
                </a:solidFill>
              </a:defRPr>
            </a:lvl5pPr>
            <a:lvl6pPr indent="-228600" lvl="5" marL="2743200" algn="l">
              <a:spcBef>
                <a:spcPts val="600"/>
              </a:spcBef>
              <a:spcAft>
                <a:spcPts val="0"/>
              </a:spcAft>
              <a:buSzPts val="2030"/>
              <a:buNone/>
              <a:defRPr sz="1400">
                <a:solidFill>
                  <a:srgbClr val="888888"/>
                </a:solidFill>
              </a:defRPr>
            </a:lvl6pPr>
            <a:lvl7pPr indent="-228600" lvl="6" marL="3200400" algn="l">
              <a:spcBef>
                <a:spcPts val="600"/>
              </a:spcBef>
              <a:spcAft>
                <a:spcPts val="0"/>
              </a:spcAft>
              <a:buSzPts val="2030"/>
              <a:buNone/>
              <a:defRPr sz="1400">
                <a:solidFill>
                  <a:srgbClr val="888888"/>
                </a:solidFill>
              </a:defRPr>
            </a:lvl7pPr>
            <a:lvl8pPr indent="-228600" lvl="7" marL="3657600" algn="l">
              <a:spcBef>
                <a:spcPts val="600"/>
              </a:spcBef>
              <a:spcAft>
                <a:spcPts val="0"/>
              </a:spcAft>
              <a:buSzPts val="2030"/>
              <a:buNone/>
              <a:defRPr sz="1400">
                <a:solidFill>
                  <a:srgbClr val="888888"/>
                </a:solidFill>
              </a:defRPr>
            </a:lvl8pPr>
            <a:lvl9pPr indent="-228600" lvl="8" marL="4114800" algn="l">
              <a:spcBef>
                <a:spcPts val="600"/>
              </a:spcBef>
              <a:spcAft>
                <a:spcPts val="600"/>
              </a:spcAft>
              <a:buSzPts val="2030"/>
              <a:buNone/>
              <a:defRPr sz="1400">
                <a:solidFill>
                  <a:srgbClr val="888888"/>
                </a:solidFill>
              </a:defRPr>
            </a:lvl9pPr>
          </a:lstStyle>
          <a:p/>
        </p:txBody>
      </p:sp>
      <p:sp>
        <p:nvSpPr>
          <p:cNvPr id="97" name="Google Shape;97;p122"/>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22"/>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22"/>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te nom">
  <p:cSld name="Carte nom">
    <p:spTree>
      <p:nvGrpSpPr>
        <p:cNvPr id="100" name="Shape 100"/>
        <p:cNvGrpSpPr/>
        <p:nvPr/>
      </p:nvGrpSpPr>
      <p:grpSpPr>
        <a:xfrm>
          <a:off x="0" y="0"/>
          <a:ext cx="0" cy="0"/>
          <a:chOff x="0" y="0"/>
          <a:chExt cx="0" cy="0"/>
        </a:xfrm>
      </p:grpSpPr>
      <p:sp>
        <p:nvSpPr>
          <p:cNvPr id="101" name="Google Shape;101;p123"/>
          <p:cNvSpPr txBox="1"/>
          <p:nvPr>
            <p:ph type="title"/>
          </p:nvPr>
        </p:nvSpPr>
        <p:spPr>
          <a:xfrm>
            <a:off x="1484313" y="3308581"/>
            <a:ext cx="10018709" cy="1468800"/>
          </a:xfrm>
          <a:prstGeom prst="rect">
            <a:avLst/>
          </a:prstGeom>
          <a:noFill/>
          <a:ln>
            <a:noFill/>
          </a:ln>
        </p:spPr>
        <p:txBody>
          <a:bodyPr anchorCtr="0" anchor="b" bIns="45700" lIns="91425" spcFirstLastPara="1" rIns="91425" wrap="square" tIns="45700">
            <a:normAutofit/>
          </a:bodyPr>
          <a:lstStyle>
            <a:lvl1pPr lvl="0" algn="r">
              <a:spcBef>
                <a:spcPts val="0"/>
              </a:spcBef>
              <a:spcAft>
                <a:spcPts val="0"/>
              </a:spcAft>
              <a:buClr>
                <a:schemeClr val="dk1"/>
              </a:buClr>
              <a:buSzPts val="3200"/>
              <a:buFont typeface="Quattrocento Sans"/>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123"/>
          <p:cNvSpPr txBox="1"/>
          <p:nvPr>
            <p:ph idx="1" type="body"/>
          </p:nvPr>
        </p:nvSpPr>
        <p:spPr>
          <a:xfrm>
            <a:off x="1484312" y="4777381"/>
            <a:ext cx="10018710" cy="860400"/>
          </a:xfrm>
          <a:prstGeom prst="rect">
            <a:avLst/>
          </a:prstGeom>
          <a:noFill/>
          <a:ln>
            <a:noFill/>
          </a:ln>
        </p:spPr>
        <p:txBody>
          <a:bodyPr anchorCtr="0" anchor="t" bIns="45700" lIns="91425" spcFirstLastPara="1" rIns="91425" wrap="square" tIns="45700">
            <a:normAutofit/>
          </a:bodyPr>
          <a:lstStyle>
            <a:lvl1pPr indent="-228600" lvl="0" marL="457200" algn="r">
              <a:spcBef>
                <a:spcPts val="400"/>
              </a:spcBef>
              <a:spcAft>
                <a:spcPts val="0"/>
              </a:spcAft>
              <a:buSzPts val="2900"/>
              <a:buNone/>
              <a:defRPr sz="2000">
                <a:solidFill>
                  <a:schemeClr val="dk1"/>
                </a:solidFill>
              </a:defRPr>
            </a:lvl1pPr>
            <a:lvl2pPr indent="-228600" lvl="1" marL="914400" algn="l">
              <a:spcBef>
                <a:spcPts val="600"/>
              </a:spcBef>
              <a:spcAft>
                <a:spcPts val="0"/>
              </a:spcAft>
              <a:buSzPts val="2610"/>
              <a:buNone/>
              <a:defRPr sz="1800">
                <a:solidFill>
                  <a:srgbClr val="888888"/>
                </a:solidFill>
              </a:defRPr>
            </a:lvl2pPr>
            <a:lvl3pPr indent="-228600" lvl="2" marL="1371600" algn="l">
              <a:spcBef>
                <a:spcPts val="600"/>
              </a:spcBef>
              <a:spcAft>
                <a:spcPts val="0"/>
              </a:spcAft>
              <a:buSzPts val="2320"/>
              <a:buNone/>
              <a:defRPr sz="1600">
                <a:solidFill>
                  <a:srgbClr val="888888"/>
                </a:solidFill>
              </a:defRPr>
            </a:lvl3pPr>
            <a:lvl4pPr indent="-228600" lvl="3" marL="1828800" algn="l">
              <a:spcBef>
                <a:spcPts val="600"/>
              </a:spcBef>
              <a:spcAft>
                <a:spcPts val="0"/>
              </a:spcAft>
              <a:buSzPts val="2030"/>
              <a:buNone/>
              <a:defRPr sz="1400">
                <a:solidFill>
                  <a:srgbClr val="888888"/>
                </a:solidFill>
              </a:defRPr>
            </a:lvl4pPr>
            <a:lvl5pPr indent="-228600" lvl="4" marL="2286000" algn="l">
              <a:spcBef>
                <a:spcPts val="600"/>
              </a:spcBef>
              <a:spcAft>
                <a:spcPts val="0"/>
              </a:spcAft>
              <a:buSzPts val="2030"/>
              <a:buNone/>
              <a:defRPr sz="1400">
                <a:solidFill>
                  <a:srgbClr val="888888"/>
                </a:solidFill>
              </a:defRPr>
            </a:lvl5pPr>
            <a:lvl6pPr indent="-228600" lvl="5" marL="2743200" algn="l">
              <a:spcBef>
                <a:spcPts val="600"/>
              </a:spcBef>
              <a:spcAft>
                <a:spcPts val="0"/>
              </a:spcAft>
              <a:buSzPts val="2030"/>
              <a:buNone/>
              <a:defRPr sz="1400">
                <a:solidFill>
                  <a:srgbClr val="888888"/>
                </a:solidFill>
              </a:defRPr>
            </a:lvl6pPr>
            <a:lvl7pPr indent="-228600" lvl="6" marL="3200400" algn="l">
              <a:spcBef>
                <a:spcPts val="600"/>
              </a:spcBef>
              <a:spcAft>
                <a:spcPts val="0"/>
              </a:spcAft>
              <a:buSzPts val="2030"/>
              <a:buNone/>
              <a:defRPr sz="1400">
                <a:solidFill>
                  <a:srgbClr val="888888"/>
                </a:solidFill>
              </a:defRPr>
            </a:lvl7pPr>
            <a:lvl8pPr indent="-228600" lvl="7" marL="3657600" algn="l">
              <a:spcBef>
                <a:spcPts val="600"/>
              </a:spcBef>
              <a:spcAft>
                <a:spcPts val="0"/>
              </a:spcAft>
              <a:buSzPts val="2030"/>
              <a:buNone/>
              <a:defRPr sz="1400">
                <a:solidFill>
                  <a:srgbClr val="888888"/>
                </a:solidFill>
              </a:defRPr>
            </a:lvl8pPr>
            <a:lvl9pPr indent="-228600" lvl="8" marL="4114800" algn="l">
              <a:spcBef>
                <a:spcPts val="600"/>
              </a:spcBef>
              <a:spcAft>
                <a:spcPts val="600"/>
              </a:spcAft>
              <a:buSzPts val="2030"/>
              <a:buNone/>
              <a:defRPr sz="1400">
                <a:solidFill>
                  <a:srgbClr val="888888"/>
                </a:solidFill>
              </a:defRPr>
            </a:lvl9pPr>
          </a:lstStyle>
          <a:p/>
        </p:txBody>
      </p:sp>
      <p:sp>
        <p:nvSpPr>
          <p:cNvPr id="103" name="Google Shape;103;p123"/>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23"/>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123"/>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te nom citation">
  <p:cSld name="Carte nom citation">
    <p:spTree>
      <p:nvGrpSpPr>
        <p:cNvPr id="106" name="Shape 106"/>
        <p:cNvGrpSpPr/>
        <p:nvPr/>
      </p:nvGrpSpPr>
      <p:grpSpPr>
        <a:xfrm>
          <a:off x="0" y="0"/>
          <a:ext cx="0" cy="0"/>
          <a:chOff x="0" y="0"/>
          <a:chExt cx="0" cy="0"/>
        </a:xfrm>
      </p:grpSpPr>
      <p:sp>
        <p:nvSpPr>
          <p:cNvPr id="107" name="Google Shape;107;p124"/>
          <p:cNvSpPr txBox="1"/>
          <p:nvPr/>
        </p:nvSpPr>
        <p:spPr>
          <a:xfrm>
            <a:off x="1598612" y="863023"/>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8000"/>
              <a:buFont typeface="Corbel"/>
              <a:buNone/>
            </a:pPr>
            <a:r>
              <a:rPr b="0" lang="fr-FR" sz="8000" cap="none">
                <a:solidFill>
                  <a:schemeClr val="dk1"/>
                </a:solidFill>
                <a:latin typeface="Corbel"/>
                <a:ea typeface="Corbel"/>
                <a:cs typeface="Corbel"/>
                <a:sym typeface="Corbel"/>
              </a:rPr>
              <a:t>“</a:t>
            </a:r>
            <a:endParaRPr/>
          </a:p>
        </p:txBody>
      </p:sp>
      <p:sp>
        <p:nvSpPr>
          <p:cNvPr id="108" name="Google Shape;108;p124"/>
          <p:cNvSpPr txBox="1"/>
          <p:nvPr/>
        </p:nvSpPr>
        <p:spPr>
          <a:xfrm>
            <a:off x="10893425" y="2819399"/>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dk1"/>
              </a:buClr>
              <a:buSzPts val="8000"/>
              <a:buFont typeface="Corbel"/>
              <a:buNone/>
            </a:pPr>
            <a:r>
              <a:rPr b="0" lang="fr-FR" sz="8000" cap="none">
                <a:solidFill>
                  <a:schemeClr val="dk1"/>
                </a:solidFill>
                <a:latin typeface="Corbel"/>
                <a:ea typeface="Corbel"/>
                <a:cs typeface="Corbel"/>
                <a:sym typeface="Corbel"/>
              </a:rPr>
              <a:t>”</a:t>
            </a:r>
            <a:endParaRPr/>
          </a:p>
        </p:txBody>
      </p:sp>
      <p:sp>
        <p:nvSpPr>
          <p:cNvPr id="109" name="Google Shape;109;p124"/>
          <p:cNvSpPr txBox="1"/>
          <p:nvPr>
            <p:ph type="title"/>
          </p:nvPr>
        </p:nvSpPr>
        <p:spPr>
          <a:xfrm>
            <a:off x="2208212" y="685800"/>
            <a:ext cx="8990012" cy="274319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Quattrocento Sans"/>
              <a:buNone/>
              <a:defRPr b="0" sz="320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124"/>
          <p:cNvSpPr txBox="1"/>
          <p:nvPr>
            <p:ph idx="1" type="body"/>
          </p:nvPr>
        </p:nvSpPr>
        <p:spPr>
          <a:xfrm>
            <a:off x="1484313" y="3886200"/>
            <a:ext cx="10018710" cy="889000"/>
          </a:xfrm>
          <a:prstGeom prst="rect">
            <a:avLst/>
          </a:prstGeom>
          <a:noFill/>
          <a:ln>
            <a:noFill/>
          </a:ln>
        </p:spPr>
        <p:txBody>
          <a:bodyPr anchorCtr="0" anchor="b" bIns="45700" lIns="91425" spcFirstLastPara="1" rIns="91425" wrap="square" tIns="45700">
            <a:normAutofit/>
          </a:bodyPr>
          <a:lstStyle>
            <a:lvl1pPr indent="-228600" lvl="0" marL="457200" algn="r">
              <a:spcBef>
                <a:spcPts val="480"/>
              </a:spcBef>
              <a:spcAft>
                <a:spcPts val="0"/>
              </a:spcAft>
              <a:buSzPts val="3480"/>
              <a:buNone/>
              <a:defRPr b="0" sz="2400" cap="none">
                <a:solidFill>
                  <a:schemeClr val="dk1"/>
                </a:solidFill>
              </a:defRPr>
            </a:lvl1pPr>
            <a:lvl2pPr indent="-394335" lvl="1" marL="914400" algn="l">
              <a:spcBef>
                <a:spcPts val="600"/>
              </a:spcBef>
              <a:spcAft>
                <a:spcPts val="0"/>
              </a:spcAft>
              <a:buSzPts val="2610"/>
              <a:buChar char="•"/>
              <a:defRPr/>
            </a:lvl2pPr>
            <a:lvl3pPr indent="-394335" lvl="2" marL="1371600" algn="l">
              <a:spcBef>
                <a:spcPts val="600"/>
              </a:spcBef>
              <a:spcAft>
                <a:spcPts val="0"/>
              </a:spcAft>
              <a:buSzPts val="2610"/>
              <a:buChar char="•"/>
              <a:defRPr/>
            </a:lvl3pPr>
            <a:lvl4pPr indent="-394335" lvl="3" marL="1828800" algn="l">
              <a:spcBef>
                <a:spcPts val="600"/>
              </a:spcBef>
              <a:spcAft>
                <a:spcPts val="0"/>
              </a:spcAft>
              <a:buSzPts val="2610"/>
              <a:buChar char="•"/>
              <a:defRPr/>
            </a:lvl4pPr>
            <a:lvl5pPr indent="-394335" lvl="4" marL="2286000" algn="l">
              <a:spcBef>
                <a:spcPts val="600"/>
              </a:spcBef>
              <a:spcAft>
                <a:spcPts val="0"/>
              </a:spcAft>
              <a:buSzPts val="2610"/>
              <a:buChar char="•"/>
              <a:defRPr/>
            </a:lvl5pPr>
            <a:lvl6pPr indent="-394335" lvl="5" marL="2743200" algn="l">
              <a:spcBef>
                <a:spcPts val="600"/>
              </a:spcBef>
              <a:spcAft>
                <a:spcPts val="0"/>
              </a:spcAft>
              <a:buSzPts val="2610"/>
              <a:buChar char="•"/>
              <a:defRPr/>
            </a:lvl6pPr>
            <a:lvl7pPr indent="-394335" lvl="6" marL="3200400" algn="l">
              <a:spcBef>
                <a:spcPts val="600"/>
              </a:spcBef>
              <a:spcAft>
                <a:spcPts val="0"/>
              </a:spcAft>
              <a:buSzPts val="2610"/>
              <a:buChar char="•"/>
              <a:defRPr/>
            </a:lvl7pPr>
            <a:lvl8pPr indent="-394334" lvl="7" marL="3657600" algn="l">
              <a:spcBef>
                <a:spcPts val="600"/>
              </a:spcBef>
              <a:spcAft>
                <a:spcPts val="0"/>
              </a:spcAft>
              <a:buSzPts val="2610"/>
              <a:buChar char="•"/>
              <a:defRPr/>
            </a:lvl8pPr>
            <a:lvl9pPr indent="-394334" lvl="8" marL="4114800" algn="l">
              <a:spcBef>
                <a:spcPts val="600"/>
              </a:spcBef>
              <a:spcAft>
                <a:spcPts val="600"/>
              </a:spcAft>
              <a:buSzPts val="2610"/>
              <a:buChar char="•"/>
              <a:defRPr/>
            </a:lvl9pPr>
          </a:lstStyle>
          <a:p/>
        </p:txBody>
      </p:sp>
      <p:sp>
        <p:nvSpPr>
          <p:cNvPr id="111" name="Google Shape;111;p124"/>
          <p:cNvSpPr txBox="1"/>
          <p:nvPr>
            <p:ph idx="2" type="body"/>
          </p:nvPr>
        </p:nvSpPr>
        <p:spPr>
          <a:xfrm>
            <a:off x="1484312" y="4775200"/>
            <a:ext cx="10018710" cy="1016000"/>
          </a:xfrm>
          <a:prstGeom prst="rect">
            <a:avLst/>
          </a:prstGeom>
          <a:noFill/>
          <a:ln>
            <a:noFill/>
          </a:ln>
        </p:spPr>
        <p:txBody>
          <a:bodyPr anchorCtr="0" anchor="t" bIns="45700" lIns="91425" spcFirstLastPara="1" rIns="91425" wrap="square" tIns="45700">
            <a:normAutofit/>
          </a:bodyPr>
          <a:lstStyle>
            <a:lvl1pPr indent="-228600" lvl="0" marL="457200" algn="r">
              <a:spcBef>
                <a:spcPts val="360"/>
              </a:spcBef>
              <a:spcAft>
                <a:spcPts val="0"/>
              </a:spcAft>
              <a:buSzPts val="2610"/>
              <a:buNone/>
              <a:defRPr sz="1800">
                <a:solidFill>
                  <a:schemeClr val="dk1"/>
                </a:solidFill>
              </a:defRPr>
            </a:lvl1pPr>
            <a:lvl2pPr indent="-228600" lvl="1" marL="914400" algn="l">
              <a:spcBef>
                <a:spcPts val="600"/>
              </a:spcBef>
              <a:spcAft>
                <a:spcPts val="0"/>
              </a:spcAft>
              <a:buSzPts val="2610"/>
              <a:buNone/>
              <a:defRPr sz="1800">
                <a:solidFill>
                  <a:srgbClr val="888888"/>
                </a:solidFill>
              </a:defRPr>
            </a:lvl2pPr>
            <a:lvl3pPr indent="-228600" lvl="2" marL="1371600" algn="l">
              <a:spcBef>
                <a:spcPts val="600"/>
              </a:spcBef>
              <a:spcAft>
                <a:spcPts val="0"/>
              </a:spcAft>
              <a:buSzPts val="2320"/>
              <a:buNone/>
              <a:defRPr sz="1600">
                <a:solidFill>
                  <a:srgbClr val="888888"/>
                </a:solidFill>
              </a:defRPr>
            </a:lvl3pPr>
            <a:lvl4pPr indent="-228600" lvl="3" marL="1828800" algn="l">
              <a:spcBef>
                <a:spcPts val="600"/>
              </a:spcBef>
              <a:spcAft>
                <a:spcPts val="0"/>
              </a:spcAft>
              <a:buSzPts val="2030"/>
              <a:buNone/>
              <a:defRPr sz="1400">
                <a:solidFill>
                  <a:srgbClr val="888888"/>
                </a:solidFill>
              </a:defRPr>
            </a:lvl4pPr>
            <a:lvl5pPr indent="-228600" lvl="4" marL="2286000" algn="l">
              <a:spcBef>
                <a:spcPts val="600"/>
              </a:spcBef>
              <a:spcAft>
                <a:spcPts val="0"/>
              </a:spcAft>
              <a:buSzPts val="2030"/>
              <a:buNone/>
              <a:defRPr sz="1400">
                <a:solidFill>
                  <a:srgbClr val="888888"/>
                </a:solidFill>
              </a:defRPr>
            </a:lvl5pPr>
            <a:lvl6pPr indent="-228600" lvl="5" marL="2743200" algn="l">
              <a:spcBef>
                <a:spcPts val="600"/>
              </a:spcBef>
              <a:spcAft>
                <a:spcPts val="0"/>
              </a:spcAft>
              <a:buSzPts val="2030"/>
              <a:buNone/>
              <a:defRPr sz="1400">
                <a:solidFill>
                  <a:srgbClr val="888888"/>
                </a:solidFill>
              </a:defRPr>
            </a:lvl6pPr>
            <a:lvl7pPr indent="-228600" lvl="6" marL="3200400" algn="l">
              <a:spcBef>
                <a:spcPts val="600"/>
              </a:spcBef>
              <a:spcAft>
                <a:spcPts val="0"/>
              </a:spcAft>
              <a:buSzPts val="2030"/>
              <a:buNone/>
              <a:defRPr sz="1400">
                <a:solidFill>
                  <a:srgbClr val="888888"/>
                </a:solidFill>
              </a:defRPr>
            </a:lvl7pPr>
            <a:lvl8pPr indent="-228600" lvl="7" marL="3657600" algn="l">
              <a:spcBef>
                <a:spcPts val="600"/>
              </a:spcBef>
              <a:spcAft>
                <a:spcPts val="0"/>
              </a:spcAft>
              <a:buSzPts val="2030"/>
              <a:buNone/>
              <a:defRPr sz="1400">
                <a:solidFill>
                  <a:srgbClr val="888888"/>
                </a:solidFill>
              </a:defRPr>
            </a:lvl8pPr>
            <a:lvl9pPr indent="-228600" lvl="8" marL="4114800" algn="l">
              <a:spcBef>
                <a:spcPts val="600"/>
              </a:spcBef>
              <a:spcAft>
                <a:spcPts val="600"/>
              </a:spcAft>
              <a:buSzPts val="2030"/>
              <a:buNone/>
              <a:defRPr sz="1400">
                <a:solidFill>
                  <a:srgbClr val="888888"/>
                </a:solidFill>
              </a:defRPr>
            </a:lvl9pPr>
          </a:lstStyle>
          <a:p/>
        </p:txBody>
      </p:sp>
      <p:sp>
        <p:nvSpPr>
          <p:cNvPr id="112" name="Google Shape;112;p124"/>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24"/>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124"/>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rai ou faux">
  <p:cSld name="Vrai ou faux">
    <p:spTree>
      <p:nvGrpSpPr>
        <p:cNvPr id="115" name="Shape 115"/>
        <p:cNvGrpSpPr/>
        <p:nvPr/>
      </p:nvGrpSpPr>
      <p:grpSpPr>
        <a:xfrm>
          <a:off x="0" y="0"/>
          <a:ext cx="0" cy="0"/>
          <a:chOff x="0" y="0"/>
          <a:chExt cx="0" cy="0"/>
        </a:xfrm>
      </p:grpSpPr>
      <p:sp>
        <p:nvSpPr>
          <p:cNvPr id="116" name="Google Shape;116;p125"/>
          <p:cNvSpPr txBox="1"/>
          <p:nvPr>
            <p:ph type="title"/>
          </p:nvPr>
        </p:nvSpPr>
        <p:spPr>
          <a:xfrm>
            <a:off x="1484313" y="685800"/>
            <a:ext cx="10018712" cy="27273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000"/>
              <a:buFont typeface="Quattrocento Sans"/>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125"/>
          <p:cNvSpPr txBox="1"/>
          <p:nvPr>
            <p:ph idx="1" type="body"/>
          </p:nvPr>
        </p:nvSpPr>
        <p:spPr>
          <a:xfrm>
            <a:off x="1484312" y="3505200"/>
            <a:ext cx="10018713" cy="838200"/>
          </a:xfrm>
          <a:prstGeom prst="rect">
            <a:avLst/>
          </a:prstGeom>
          <a:noFill/>
          <a:ln>
            <a:noFill/>
          </a:ln>
        </p:spPr>
        <p:txBody>
          <a:bodyPr anchorCtr="0" anchor="b" bIns="45700" lIns="91425" spcFirstLastPara="1" rIns="91425" wrap="square" tIns="45700">
            <a:normAutofit/>
          </a:bodyPr>
          <a:lstStyle>
            <a:lvl1pPr indent="-228600" lvl="0" marL="457200" algn="l">
              <a:spcBef>
                <a:spcPts val="560"/>
              </a:spcBef>
              <a:spcAft>
                <a:spcPts val="0"/>
              </a:spcAft>
              <a:buSzPts val="4060"/>
              <a:buNone/>
              <a:defRPr b="0" sz="2800" cap="none">
                <a:solidFill>
                  <a:schemeClr val="dk1"/>
                </a:solidFill>
              </a:defRPr>
            </a:lvl1pPr>
            <a:lvl2pPr indent="-394335" lvl="1" marL="914400" algn="l">
              <a:spcBef>
                <a:spcPts val="600"/>
              </a:spcBef>
              <a:spcAft>
                <a:spcPts val="0"/>
              </a:spcAft>
              <a:buSzPts val="2610"/>
              <a:buChar char="•"/>
              <a:defRPr/>
            </a:lvl2pPr>
            <a:lvl3pPr indent="-394335" lvl="2" marL="1371600" algn="l">
              <a:spcBef>
                <a:spcPts val="600"/>
              </a:spcBef>
              <a:spcAft>
                <a:spcPts val="0"/>
              </a:spcAft>
              <a:buSzPts val="2610"/>
              <a:buChar char="•"/>
              <a:defRPr/>
            </a:lvl3pPr>
            <a:lvl4pPr indent="-394335" lvl="3" marL="1828800" algn="l">
              <a:spcBef>
                <a:spcPts val="600"/>
              </a:spcBef>
              <a:spcAft>
                <a:spcPts val="0"/>
              </a:spcAft>
              <a:buSzPts val="2610"/>
              <a:buChar char="•"/>
              <a:defRPr/>
            </a:lvl4pPr>
            <a:lvl5pPr indent="-394335" lvl="4" marL="2286000" algn="l">
              <a:spcBef>
                <a:spcPts val="600"/>
              </a:spcBef>
              <a:spcAft>
                <a:spcPts val="0"/>
              </a:spcAft>
              <a:buSzPts val="2610"/>
              <a:buChar char="•"/>
              <a:defRPr/>
            </a:lvl5pPr>
            <a:lvl6pPr indent="-394335" lvl="5" marL="2743200" algn="l">
              <a:spcBef>
                <a:spcPts val="600"/>
              </a:spcBef>
              <a:spcAft>
                <a:spcPts val="0"/>
              </a:spcAft>
              <a:buSzPts val="2610"/>
              <a:buChar char="•"/>
              <a:defRPr/>
            </a:lvl6pPr>
            <a:lvl7pPr indent="-394335" lvl="6" marL="3200400" algn="l">
              <a:spcBef>
                <a:spcPts val="600"/>
              </a:spcBef>
              <a:spcAft>
                <a:spcPts val="0"/>
              </a:spcAft>
              <a:buSzPts val="2610"/>
              <a:buChar char="•"/>
              <a:defRPr/>
            </a:lvl7pPr>
            <a:lvl8pPr indent="-394334" lvl="7" marL="3657600" algn="l">
              <a:spcBef>
                <a:spcPts val="600"/>
              </a:spcBef>
              <a:spcAft>
                <a:spcPts val="0"/>
              </a:spcAft>
              <a:buSzPts val="2610"/>
              <a:buChar char="•"/>
              <a:defRPr/>
            </a:lvl8pPr>
            <a:lvl9pPr indent="-394334" lvl="8" marL="4114800" algn="l">
              <a:spcBef>
                <a:spcPts val="600"/>
              </a:spcBef>
              <a:spcAft>
                <a:spcPts val="600"/>
              </a:spcAft>
              <a:buSzPts val="2610"/>
              <a:buChar char="•"/>
              <a:defRPr/>
            </a:lvl9pPr>
          </a:lstStyle>
          <a:p/>
        </p:txBody>
      </p:sp>
      <p:sp>
        <p:nvSpPr>
          <p:cNvPr id="118" name="Google Shape;118;p125"/>
          <p:cNvSpPr txBox="1"/>
          <p:nvPr>
            <p:ph idx="2" type="body"/>
          </p:nvPr>
        </p:nvSpPr>
        <p:spPr>
          <a:xfrm>
            <a:off x="1484311" y="4343400"/>
            <a:ext cx="10018713" cy="144780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2610"/>
              <a:buNone/>
              <a:defRPr sz="1800">
                <a:solidFill>
                  <a:schemeClr val="dk1"/>
                </a:solidFill>
              </a:defRPr>
            </a:lvl1pPr>
            <a:lvl2pPr indent="-228600" lvl="1" marL="914400" algn="l">
              <a:spcBef>
                <a:spcPts val="600"/>
              </a:spcBef>
              <a:spcAft>
                <a:spcPts val="0"/>
              </a:spcAft>
              <a:buSzPts val="2610"/>
              <a:buNone/>
              <a:defRPr sz="1800">
                <a:solidFill>
                  <a:srgbClr val="888888"/>
                </a:solidFill>
              </a:defRPr>
            </a:lvl2pPr>
            <a:lvl3pPr indent="-228600" lvl="2" marL="1371600" algn="l">
              <a:spcBef>
                <a:spcPts val="600"/>
              </a:spcBef>
              <a:spcAft>
                <a:spcPts val="0"/>
              </a:spcAft>
              <a:buSzPts val="2320"/>
              <a:buNone/>
              <a:defRPr sz="1600">
                <a:solidFill>
                  <a:srgbClr val="888888"/>
                </a:solidFill>
              </a:defRPr>
            </a:lvl3pPr>
            <a:lvl4pPr indent="-228600" lvl="3" marL="1828800" algn="l">
              <a:spcBef>
                <a:spcPts val="600"/>
              </a:spcBef>
              <a:spcAft>
                <a:spcPts val="0"/>
              </a:spcAft>
              <a:buSzPts val="2030"/>
              <a:buNone/>
              <a:defRPr sz="1400">
                <a:solidFill>
                  <a:srgbClr val="888888"/>
                </a:solidFill>
              </a:defRPr>
            </a:lvl4pPr>
            <a:lvl5pPr indent="-228600" lvl="4" marL="2286000" algn="l">
              <a:spcBef>
                <a:spcPts val="600"/>
              </a:spcBef>
              <a:spcAft>
                <a:spcPts val="0"/>
              </a:spcAft>
              <a:buSzPts val="2030"/>
              <a:buNone/>
              <a:defRPr sz="1400">
                <a:solidFill>
                  <a:srgbClr val="888888"/>
                </a:solidFill>
              </a:defRPr>
            </a:lvl5pPr>
            <a:lvl6pPr indent="-228600" lvl="5" marL="2743200" algn="l">
              <a:spcBef>
                <a:spcPts val="600"/>
              </a:spcBef>
              <a:spcAft>
                <a:spcPts val="0"/>
              </a:spcAft>
              <a:buSzPts val="2030"/>
              <a:buNone/>
              <a:defRPr sz="1400">
                <a:solidFill>
                  <a:srgbClr val="888888"/>
                </a:solidFill>
              </a:defRPr>
            </a:lvl6pPr>
            <a:lvl7pPr indent="-228600" lvl="6" marL="3200400" algn="l">
              <a:spcBef>
                <a:spcPts val="600"/>
              </a:spcBef>
              <a:spcAft>
                <a:spcPts val="0"/>
              </a:spcAft>
              <a:buSzPts val="2030"/>
              <a:buNone/>
              <a:defRPr sz="1400">
                <a:solidFill>
                  <a:srgbClr val="888888"/>
                </a:solidFill>
              </a:defRPr>
            </a:lvl7pPr>
            <a:lvl8pPr indent="-228600" lvl="7" marL="3657600" algn="l">
              <a:spcBef>
                <a:spcPts val="600"/>
              </a:spcBef>
              <a:spcAft>
                <a:spcPts val="0"/>
              </a:spcAft>
              <a:buSzPts val="2030"/>
              <a:buNone/>
              <a:defRPr sz="1400">
                <a:solidFill>
                  <a:srgbClr val="888888"/>
                </a:solidFill>
              </a:defRPr>
            </a:lvl8pPr>
            <a:lvl9pPr indent="-228600" lvl="8" marL="4114800" algn="l">
              <a:spcBef>
                <a:spcPts val="600"/>
              </a:spcBef>
              <a:spcAft>
                <a:spcPts val="600"/>
              </a:spcAft>
              <a:buSzPts val="2030"/>
              <a:buNone/>
              <a:defRPr sz="1400">
                <a:solidFill>
                  <a:srgbClr val="888888"/>
                </a:solidFill>
              </a:defRPr>
            </a:lvl9pPr>
          </a:lstStyle>
          <a:p/>
        </p:txBody>
      </p:sp>
      <p:sp>
        <p:nvSpPr>
          <p:cNvPr id="119" name="Google Shape;119;p125"/>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125"/>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125"/>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texte vertical" type="vertTx">
  <p:cSld name="VERTICAL_TEXT">
    <p:spTree>
      <p:nvGrpSpPr>
        <p:cNvPr id="122" name="Shape 122"/>
        <p:cNvGrpSpPr/>
        <p:nvPr/>
      </p:nvGrpSpPr>
      <p:grpSpPr>
        <a:xfrm>
          <a:off x="0" y="0"/>
          <a:ext cx="0" cy="0"/>
          <a:chOff x="0" y="0"/>
          <a:chExt cx="0" cy="0"/>
        </a:xfrm>
      </p:grpSpPr>
      <p:sp>
        <p:nvSpPr>
          <p:cNvPr id="123" name="Google Shape;123;p126"/>
          <p:cNvSpPr txBox="1"/>
          <p:nvPr>
            <p:ph type="title"/>
          </p:nvPr>
        </p:nvSpPr>
        <p:spPr>
          <a:xfrm>
            <a:off x="1484311" y="685800"/>
            <a:ext cx="10018713" cy="175259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000"/>
              <a:buFont typeface="Quattrocento San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126"/>
          <p:cNvSpPr txBox="1"/>
          <p:nvPr>
            <p:ph idx="1" type="body"/>
          </p:nvPr>
        </p:nvSpPr>
        <p:spPr>
          <a:xfrm rot="5400000">
            <a:off x="4931566" y="-780257"/>
            <a:ext cx="3124201" cy="10018713"/>
          </a:xfrm>
          <a:prstGeom prst="rect">
            <a:avLst/>
          </a:prstGeom>
          <a:noFill/>
          <a:ln>
            <a:noFill/>
          </a:ln>
        </p:spPr>
        <p:txBody>
          <a:bodyPr anchorCtr="0" anchor="t" bIns="45700" lIns="91425" spcFirstLastPara="1" rIns="91425" wrap="square" tIns="45700">
            <a:normAutofit/>
          </a:bodyPr>
          <a:lstStyle>
            <a:lvl1pPr indent="-394335" lvl="0" marL="457200" algn="l">
              <a:spcBef>
                <a:spcPts val="360"/>
              </a:spcBef>
              <a:spcAft>
                <a:spcPts val="0"/>
              </a:spcAft>
              <a:buSzPts val="2610"/>
              <a:buChar char="•"/>
              <a:defRPr/>
            </a:lvl1pPr>
            <a:lvl2pPr indent="-394335" lvl="1" marL="914400" algn="l">
              <a:spcBef>
                <a:spcPts val="600"/>
              </a:spcBef>
              <a:spcAft>
                <a:spcPts val="0"/>
              </a:spcAft>
              <a:buSzPts val="2610"/>
              <a:buChar char="•"/>
              <a:defRPr/>
            </a:lvl2pPr>
            <a:lvl3pPr indent="-394335" lvl="2" marL="1371600" algn="l">
              <a:spcBef>
                <a:spcPts val="600"/>
              </a:spcBef>
              <a:spcAft>
                <a:spcPts val="0"/>
              </a:spcAft>
              <a:buSzPts val="2610"/>
              <a:buChar char="•"/>
              <a:defRPr/>
            </a:lvl3pPr>
            <a:lvl4pPr indent="-394335" lvl="3" marL="1828800" algn="l">
              <a:spcBef>
                <a:spcPts val="600"/>
              </a:spcBef>
              <a:spcAft>
                <a:spcPts val="0"/>
              </a:spcAft>
              <a:buSzPts val="2610"/>
              <a:buChar char="•"/>
              <a:defRPr/>
            </a:lvl4pPr>
            <a:lvl5pPr indent="-394335" lvl="4" marL="2286000" algn="l">
              <a:spcBef>
                <a:spcPts val="600"/>
              </a:spcBef>
              <a:spcAft>
                <a:spcPts val="0"/>
              </a:spcAft>
              <a:buSzPts val="2610"/>
              <a:buChar char="•"/>
              <a:defRPr/>
            </a:lvl5pPr>
            <a:lvl6pPr indent="-394335" lvl="5" marL="2743200" algn="l">
              <a:spcBef>
                <a:spcPts val="600"/>
              </a:spcBef>
              <a:spcAft>
                <a:spcPts val="0"/>
              </a:spcAft>
              <a:buSzPts val="2610"/>
              <a:buChar char="•"/>
              <a:defRPr/>
            </a:lvl6pPr>
            <a:lvl7pPr indent="-394335" lvl="6" marL="3200400" algn="l">
              <a:spcBef>
                <a:spcPts val="600"/>
              </a:spcBef>
              <a:spcAft>
                <a:spcPts val="0"/>
              </a:spcAft>
              <a:buSzPts val="2610"/>
              <a:buChar char="•"/>
              <a:defRPr/>
            </a:lvl7pPr>
            <a:lvl8pPr indent="-394334" lvl="7" marL="3657600" algn="l">
              <a:spcBef>
                <a:spcPts val="600"/>
              </a:spcBef>
              <a:spcAft>
                <a:spcPts val="0"/>
              </a:spcAft>
              <a:buSzPts val="2610"/>
              <a:buChar char="•"/>
              <a:defRPr/>
            </a:lvl8pPr>
            <a:lvl9pPr indent="-394334" lvl="8" marL="4114800" algn="l">
              <a:spcBef>
                <a:spcPts val="600"/>
              </a:spcBef>
              <a:spcAft>
                <a:spcPts val="600"/>
              </a:spcAft>
              <a:buSzPts val="2610"/>
              <a:buChar char="•"/>
              <a:defRPr/>
            </a:lvl9pPr>
          </a:lstStyle>
          <a:p/>
        </p:txBody>
      </p:sp>
      <p:sp>
        <p:nvSpPr>
          <p:cNvPr id="125" name="Google Shape;125;p126"/>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126"/>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126"/>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vertical et texte" type="vertTitleAndTx">
  <p:cSld name="VERTICAL_TITLE_AND_VERTICAL_TEXT">
    <p:spTree>
      <p:nvGrpSpPr>
        <p:cNvPr id="128" name="Shape 128"/>
        <p:cNvGrpSpPr/>
        <p:nvPr/>
      </p:nvGrpSpPr>
      <p:grpSpPr>
        <a:xfrm>
          <a:off x="0" y="0"/>
          <a:ext cx="0" cy="0"/>
          <a:chOff x="0" y="0"/>
          <a:chExt cx="0" cy="0"/>
        </a:xfrm>
      </p:grpSpPr>
      <p:sp>
        <p:nvSpPr>
          <p:cNvPr id="129" name="Google Shape;129;p127"/>
          <p:cNvSpPr txBox="1"/>
          <p:nvPr>
            <p:ph type="title"/>
          </p:nvPr>
        </p:nvSpPr>
        <p:spPr>
          <a:xfrm rot="5400000">
            <a:off x="8065140" y="2353315"/>
            <a:ext cx="5105400" cy="177036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127"/>
          <p:cNvSpPr txBox="1"/>
          <p:nvPr>
            <p:ph idx="1" type="body"/>
          </p:nvPr>
        </p:nvSpPr>
        <p:spPr>
          <a:xfrm rot="5400000">
            <a:off x="2941483" y="-771371"/>
            <a:ext cx="5105400" cy="8019742"/>
          </a:xfrm>
          <a:prstGeom prst="rect">
            <a:avLst/>
          </a:prstGeom>
          <a:noFill/>
          <a:ln>
            <a:noFill/>
          </a:ln>
        </p:spPr>
        <p:txBody>
          <a:bodyPr anchorCtr="0" anchor="t" bIns="45700" lIns="91425" spcFirstLastPara="1" rIns="91425" wrap="square" tIns="45700">
            <a:normAutofit/>
          </a:bodyPr>
          <a:lstStyle>
            <a:lvl1pPr indent="-394335" lvl="0" marL="457200" algn="l">
              <a:spcBef>
                <a:spcPts val="360"/>
              </a:spcBef>
              <a:spcAft>
                <a:spcPts val="0"/>
              </a:spcAft>
              <a:buSzPts val="2610"/>
              <a:buChar char="•"/>
              <a:defRPr/>
            </a:lvl1pPr>
            <a:lvl2pPr indent="-394335" lvl="1" marL="914400" algn="l">
              <a:spcBef>
                <a:spcPts val="600"/>
              </a:spcBef>
              <a:spcAft>
                <a:spcPts val="0"/>
              </a:spcAft>
              <a:buSzPts val="2610"/>
              <a:buChar char="•"/>
              <a:defRPr/>
            </a:lvl2pPr>
            <a:lvl3pPr indent="-394335" lvl="2" marL="1371600" algn="l">
              <a:spcBef>
                <a:spcPts val="600"/>
              </a:spcBef>
              <a:spcAft>
                <a:spcPts val="0"/>
              </a:spcAft>
              <a:buSzPts val="2610"/>
              <a:buChar char="•"/>
              <a:defRPr/>
            </a:lvl3pPr>
            <a:lvl4pPr indent="-394335" lvl="3" marL="1828800" algn="l">
              <a:spcBef>
                <a:spcPts val="600"/>
              </a:spcBef>
              <a:spcAft>
                <a:spcPts val="0"/>
              </a:spcAft>
              <a:buSzPts val="2610"/>
              <a:buChar char="•"/>
              <a:defRPr/>
            </a:lvl4pPr>
            <a:lvl5pPr indent="-394335" lvl="4" marL="2286000" algn="l">
              <a:spcBef>
                <a:spcPts val="600"/>
              </a:spcBef>
              <a:spcAft>
                <a:spcPts val="0"/>
              </a:spcAft>
              <a:buSzPts val="2610"/>
              <a:buChar char="•"/>
              <a:defRPr/>
            </a:lvl5pPr>
            <a:lvl6pPr indent="-394335" lvl="5" marL="2743200" algn="l">
              <a:spcBef>
                <a:spcPts val="600"/>
              </a:spcBef>
              <a:spcAft>
                <a:spcPts val="0"/>
              </a:spcAft>
              <a:buSzPts val="2610"/>
              <a:buChar char="•"/>
              <a:defRPr/>
            </a:lvl6pPr>
            <a:lvl7pPr indent="-394335" lvl="6" marL="3200400" algn="l">
              <a:spcBef>
                <a:spcPts val="600"/>
              </a:spcBef>
              <a:spcAft>
                <a:spcPts val="0"/>
              </a:spcAft>
              <a:buSzPts val="2610"/>
              <a:buChar char="•"/>
              <a:defRPr/>
            </a:lvl7pPr>
            <a:lvl8pPr indent="-394334" lvl="7" marL="3657600" algn="l">
              <a:spcBef>
                <a:spcPts val="600"/>
              </a:spcBef>
              <a:spcAft>
                <a:spcPts val="0"/>
              </a:spcAft>
              <a:buSzPts val="2610"/>
              <a:buChar char="•"/>
              <a:defRPr/>
            </a:lvl8pPr>
            <a:lvl9pPr indent="-394334" lvl="8" marL="4114800" algn="l">
              <a:spcBef>
                <a:spcPts val="600"/>
              </a:spcBef>
              <a:spcAft>
                <a:spcPts val="600"/>
              </a:spcAft>
              <a:buSzPts val="2610"/>
              <a:buChar char="•"/>
              <a:defRPr/>
            </a:lvl9pPr>
          </a:lstStyle>
          <a:p/>
        </p:txBody>
      </p:sp>
      <p:sp>
        <p:nvSpPr>
          <p:cNvPr id="131" name="Google Shape;131;p127"/>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127"/>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127"/>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7" name="Shape 27"/>
        <p:cNvGrpSpPr/>
        <p:nvPr/>
      </p:nvGrpSpPr>
      <p:grpSpPr>
        <a:xfrm>
          <a:off x="0" y="0"/>
          <a:ext cx="0" cy="0"/>
          <a:chOff x="0" y="0"/>
          <a:chExt cx="0" cy="0"/>
        </a:xfrm>
      </p:grpSpPr>
      <p:sp>
        <p:nvSpPr>
          <p:cNvPr id="28" name="Google Shape;28;p112"/>
          <p:cNvSpPr txBox="1"/>
          <p:nvPr>
            <p:ph type="title"/>
          </p:nvPr>
        </p:nvSpPr>
        <p:spPr>
          <a:xfrm>
            <a:off x="1484311" y="685801"/>
            <a:ext cx="10018713" cy="914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12"/>
          <p:cNvSpPr txBox="1"/>
          <p:nvPr>
            <p:ph idx="1" type="body"/>
          </p:nvPr>
        </p:nvSpPr>
        <p:spPr>
          <a:xfrm>
            <a:off x="1484310" y="1790701"/>
            <a:ext cx="10018713" cy="4000500"/>
          </a:xfrm>
          <a:prstGeom prst="rect">
            <a:avLst/>
          </a:prstGeom>
          <a:noFill/>
          <a:ln>
            <a:noFill/>
          </a:ln>
        </p:spPr>
        <p:txBody>
          <a:bodyPr anchorCtr="0" anchor="ctr" bIns="45700" lIns="91425" spcFirstLastPara="1" rIns="91425" wrap="square" tIns="45700">
            <a:normAutofit/>
          </a:bodyPr>
          <a:lstStyle>
            <a:lvl1pPr indent="-486410" lvl="0" marL="457200" algn="l">
              <a:spcBef>
                <a:spcPts val="560"/>
              </a:spcBef>
              <a:spcAft>
                <a:spcPts val="0"/>
              </a:spcAft>
              <a:buSzPts val="4060"/>
              <a:buChar char="•"/>
              <a:defRPr sz="2800"/>
            </a:lvl1pPr>
            <a:lvl2pPr indent="-449580" lvl="1" marL="914400" algn="l">
              <a:spcBef>
                <a:spcPts val="600"/>
              </a:spcBef>
              <a:spcAft>
                <a:spcPts val="0"/>
              </a:spcAft>
              <a:buSzPts val="3480"/>
              <a:buChar char="•"/>
              <a:defRPr sz="2400"/>
            </a:lvl2pPr>
            <a:lvl3pPr indent="-412750" lvl="2" marL="1371600" algn="l">
              <a:spcBef>
                <a:spcPts val="600"/>
              </a:spcBef>
              <a:spcAft>
                <a:spcPts val="0"/>
              </a:spcAft>
              <a:buSzPts val="2900"/>
              <a:buChar char="•"/>
              <a:defRPr sz="2000"/>
            </a:lvl3pPr>
            <a:lvl4pPr indent="-394335" lvl="3" marL="1828800" algn="l">
              <a:spcBef>
                <a:spcPts val="600"/>
              </a:spcBef>
              <a:spcAft>
                <a:spcPts val="0"/>
              </a:spcAft>
              <a:buSzPts val="2610"/>
              <a:buChar char="•"/>
              <a:defRPr sz="1800"/>
            </a:lvl4pPr>
            <a:lvl5pPr indent="-375920" lvl="4" marL="2286000" algn="l">
              <a:spcBef>
                <a:spcPts val="600"/>
              </a:spcBef>
              <a:spcAft>
                <a:spcPts val="0"/>
              </a:spcAft>
              <a:buSzPts val="2320"/>
              <a:buChar char="•"/>
              <a:defRPr sz="1600"/>
            </a:lvl5pPr>
            <a:lvl6pPr indent="-394335" lvl="5" marL="2743200" algn="l">
              <a:spcBef>
                <a:spcPts val="600"/>
              </a:spcBef>
              <a:spcAft>
                <a:spcPts val="0"/>
              </a:spcAft>
              <a:buSzPts val="2610"/>
              <a:buChar char="•"/>
              <a:defRPr/>
            </a:lvl6pPr>
            <a:lvl7pPr indent="-394335" lvl="6" marL="3200400" algn="l">
              <a:spcBef>
                <a:spcPts val="600"/>
              </a:spcBef>
              <a:spcAft>
                <a:spcPts val="0"/>
              </a:spcAft>
              <a:buSzPts val="2610"/>
              <a:buChar char="•"/>
              <a:defRPr/>
            </a:lvl7pPr>
            <a:lvl8pPr indent="-394334" lvl="7" marL="3657600" algn="l">
              <a:spcBef>
                <a:spcPts val="600"/>
              </a:spcBef>
              <a:spcAft>
                <a:spcPts val="0"/>
              </a:spcAft>
              <a:buSzPts val="2610"/>
              <a:buChar char="•"/>
              <a:defRPr/>
            </a:lvl8pPr>
            <a:lvl9pPr indent="-394334" lvl="8" marL="4114800" algn="l">
              <a:spcBef>
                <a:spcPts val="600"/>
              </a:spcBef>
              <a:spcAft>
                <a:spcPts val="600"/>
              </a:spcAft>
              <a:buSzPts val="2610"/>
              <a:buChar char="•"/>
              <a:defRPr/>
            </a:lvl9pPr>
          </a:lstStyle>
          <a:p/>
        </p:txBody>
      </p:sp>
      <p:sp>
        <p:nvSpPr>
          <p:cNvPr id="30" name="Google Shape;30;p112"/>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12"/>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12"/>
          <p:cNvSpPr txBox="1"/>
          <p:nvPr>
            <p:ph idx="12" type="sldNum"/>
          </p:nvPr>
        </p:nvSpPr>
        <p:spPr>
          <a:xfrm>
            <a:off x="10951856" y="5867131"/>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de section" type="secHead">
  <p:cSld name="SECTION_HEADER">
    <p:spTree>
      <p:nvGrpSpPr>
        <p:cNvPr id="33" name="Shape 33"/>
        <p:cNvGrpSpPr/>
        <p:nvPr/>
      </p:nvGrpSpPr>
      <p:grpSpPr>
        <a:xfrm>
          <a:off x="0" y="0"/>
          <a:ext cx="0" cy="0"/>
          <a:chOff x="0" y="0"/>
          <a:chExt cx="0" cy="0"/>
        </a:xfrm>
      </p:grpSpPr>
      <p:sp>
        <p:nvSpPr>
          <p:cNvPr id="34" name="Google Shape;34;p113"/>
          <p:cNvSpPr txBox="1"/>
          <p:nvPr>
            <p:ph type="title"/>
          </p:nvPr>
        </p:nvSpPr>
        <p:spPr>
          <a:xfrm>
            <a:off x="2572279" y="2666999"/>
            <a:ext cx="8930747" cy="2110382"/>
          </a:xfrm>
          <a:prstGeom prst="rect">
            <a:avLst/>
          </a:prstGeom>
          <a:noFill/>
          <a:ln>
            <a:noFill/>
          </a:ln>
        </p:spPr>
        <p:txBody>
          <a:bodyPr anchorCtr="0" anchor="b" bIns="45700" lIns="91425" spcFirstLastPara="1" rIns="91425" wrap="square" tIns="45700">
            <a:normAutofit/>
          </a:bodyPr>
          <a:lstStyle>
            <a:lvl1pPr lvl="0" algn="r">
              <a:spcBef>
                <a:spcPts val="0"/>
              </a:spcBef>
              <a:spcAft>
                <a:spcPts val="0"/>
              </a:spcAft>
              <a:buClr>
                <a:schemeClr val="dk1"/>
              </a:buClr>
              <a:buSzPts val="4000"/>
              <a:buFont typeface="Quattrocento Sans"/>
              <a:buNone/>
              <a:defRPr b="0" sz="4000" cap="none">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13"/>
          <p:cNvSpPr txBox="1"/>
          <p:nvPr>
            <p:ph idx="1" type="body"/>
          </p:nvPr>
        </p:nvSpPr>
        <p:spPr>
          <a:xfrm>
            <a:off x="2572278" y="4777381"/>
            <a:ext cx="8930748" cy="860400"/>
          </a:xfrm>
          <a:prstGeom prst="rect">
            <a:avLst/>
          </a:prstGeom>
          <a:noFill/>
          <a:ln>
            <a:noFill/>
          </a:ln>
        </p:spPr>
        <p:txBody>
          <a:bodyPr anchorCtr="0" anchor="t" bIns="45700" lIns="91425" spcFirstLastPara="1" rIns="91425" wrap="square" tIns="45700">
            <a:normAutofit/>
          </a:bodyPr>
          <a:lstStyle>
            <a:lvl1pPr indent="-228600" lvl="0" marL="457200" algn="r">
              <a:spcBef>
                <a:spcPts val="400"/>
              </a:spcBef>
              <a:spcAft>
                <a:spcPts val="0"/>
              </a:spcAft>
              <a:buSzPts val="2900"/>
              <a:buNone/>
              <a:defRPr sz="2000">
                <a:solidFill>
                  <a:schemeClr val="dk1"/>
                </a:solidFill>
                <a:latin typeface="Quattrocento Sans"/>
                <a:ea typeface="Quattrocento Sans"/>
                <a:cs typeface="Quattrocento Sans"/>
                <a:sym typeface="Quattrocento Sans"/>
              </a:defRPr>
            </a:lvl1pPr>
            <a:lvl2pPr indent="-228600" lvl="1" marL="914400" algn="l">
              <a:spcBef>
                <a:spcPts val="600"/>
              </a:spcBef>
              <a:spcAft>
                <a:spcPts val="0"/>
              </a:spcAft>
              <a:buSzPts val="2610"/>
              <a:buNone/>
              <a:defRPr sz="1800">
                <a:solidFill>
                  <a:srgbClr val="888888"/>
                </a:solidFill>
              </a:defRPr>
            </a:lvl2pPr>
            <a:lvl3pPr indent="-228600" lvl="2" marL="1371600" algn="l">
              <a:spcBef>
                <a:spcPts val="600"/>
              </a:spcBef>
              <a:spcAft>
                <a:spcPts val="0"/>
              </a:spcAft>
              <a:buSzPts val="2320"/>
              <a:buNone/>
              <a:defRPr sz="1600">
                <a:solidFill>
                  <a:srgbClr val="888888"/>
                </a:solidFill>
              </a:defRPr>
            </a:lvl3pPr>
            <a:lvl4pPr indent="-228600" lvl="3" marL="1828800" algn="l">
              <a:spcBef>
                <a:spcPts val="600"/>
              </a:spcBef>
              <a:spcAft>
                <a:spcPts val="0"/>
              </a:spcAft>
              <a:buSzPts val="2030"/>
              <a:buNone/>
              <a:defRPr sz="1400">
                <a:solidFill>
                  <a:srgbClr val="888888"/>
                </a:solidFill>
              </a:defRPr>
            </a:lvl4pPr>
            <a:lvl5pPr indent="-228600" lvl="4" marL="2286000" algn="l">
              <a:spcBef>
                <a:spcPts val="600"/>
              </a:spcBef>
              <a:spcAft>
                <a:spcPts val="0"/>
              </a:spcAft>
              <a:buSzPts val="2030"/>
              <a:buNone/>
              <a:defRPr sz="1400">
                <a:solidFill>
                  <a:srgbClr val="888888"/>
                </a:solidFill>
              </a:defRPr>
            </a:lvl5pPr>
            <a:lvl6pPr indent="-228600" lvl="5" marL="2743200" algn="l">
              <a:spcBef>
                <a:spcPts val="600"/>
              </a:spcBef>
              <a:spcAft>
                <a:spcPts val="0"/>
              </a:spcAft>
              <a:buSzPts val="2030"/>
              <a:buNone/>
              <a:defRPr sz="1400">
                <a:solidFill>
                  <a:srgbClr val="888888"/>
                </a:solidFill>
              </a:defRPr>
            </a:lvl6pPr>
            <a:lvl7pPr indent="-228600" lvl="6" marL="3200400" algn="l">
              <a:spcBef>
                <a:spcPts val="600"/>
              </a:spcBef>
              <a:spcAft>
                <a:spcPts val="0"/>
              </a:spcAft>
              <a:buSzPts val="2030"/>
              <a:buNone/>
              <a:defRPr sz="1400">
                <a:solidFill>
                  <a:srgbClr val="888888"/>
                </a:solidFill>
              </a:defRPr>
            </a:lvl7pPr>
            <a:lvl8pPr indent="-228600" lvl="7" marL="3657600" algn="l">
              <a:spcBef>
                <a:spcPts val="600"/>
              </a:spcBef>
              <a:spcAft>
                <a:spcPts val="0"/>
              </a:spcAft>
              <a:buSzPts val="2030"/>
              <a:buNone/>
              <a:defRPr sz="1400">
                <a:solidFill>
                  <a:srgbClr val="888888"/>
                </a:solidFill>
              </a:defRPr>
            </a:lvl8pPr>
            <a:lvl9pPr indent="-228600" lvl="8" marL="4114800" algn="l">
              <a:spcBef>
                <a:spcPts val="600"/>
              </a:spcBef>
              <a:spcAft>
                <a:spcPts val="600"/>
              </a:spcAft>
              <a:buSzPts val="2030"/>
              <a:buNone/>
              <a:defRPr sz="1400">
                <a:solidFill>
                  <a:srgbClr val="888888"/>
                </a:solidFill>
              </a:defRPr>
            </a:lvl9pPr>
          </a:lstStyle>
          <a:p/>
        </p:txBody>
      </p:sp>
      <p:sp>
        <p:nvSpPr>
          <p:cNvPr id="36" name="Google Shape;36;p113"/>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13"/>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13"/>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u="none" cap="none" strike="noStrike">
                <a:solidFill>
                  <a:schemeClr val="dk1"/>
                </a:solidFill>
                <a:latin typeface="Quattrocento Sans"/>
                <a:ea typeface="Quattrocento Sans"/>
                <a:cs typeface="Quattrocento Sans"/>
                <a:sym typeface="Quattrocento Sans"/>
              </a:defRPr>
            </a:lvl1pPr>
            <a:lvl2pPr indent="0" lvl="1" marL="0" algn="r">
              <a:spcBef>
                <a:spcPts val="0"/>
              </a:spcBef>
              <a:buNone/>
              <a:defRPr b="0" i="0" sz="1000" u="none" cap="none" strike="noStrike">
                <a:solidFill>
                  <a:schemeClr val="dk1"/>
                </a:solidFill>
                <a:latin typeface="Quattrocento Sans"/>
                <a:ea typeface="Quattrocento Sans"/>
                <a:cs typeface="Quattrocento Sans"/>
                <a:sym typeface="Quattrocento Sans"/>
              </a:defRPr>
            </a:lvl2pPr>
            <a:lvl3pPr indent="0" lvl="2" marL="0" algn="r">
              <a:spcBef>
                <a:spcPts val="0"/>
              </a:spcBef>
              <a:buNone/>
              <a:defRPr b="0" i="0" sz="1000" u="none" cap="none" strike="noStrike">
                <a:solidFill>
                  <a:schemeClr val="dk1"/>
                </a:solidFill>
                <a:latin typeface="Quattrocento Sans"/>
                <a:ea typeface="Quattrocento Sans"/>
                <a:cs typeface="Quattrocento Sans"/>
                <a:sym typeface="Quattrocento Sans"/>
              </a:defRPr>
            </a:lvl3pPr>
            <a:lvl4pPr indent="0" lvl="3" marL="0" algn="r">
              <a:spcBef>
                <a:spcPts val="0"/>
              </a:spcBef>
              <a:buNone/>
              <a:defRPr b="0" i="0" sz="1000" u="none" cap="none" strike="noStrike">
                <a:solidFill>
                  <a:schemeClr val="dk1"/>
                </a:solidFill>
                <a:latin typeface="Quattrocento Sans"/>
                <a:ea typeface="Quattrocento Sans"/>
                <a:cs typeface="Quattrocento Sans"/>
                <a:sym typeface="Quattrocento Sans"/>
              </a:defRPr>
            </a:lvl4pPr>
            <a:lvl5pPr indent="0" lvl="4" marL="0" algn="r">
              <a:spcBef>
                <a:spcPts val="0"/>
              </a:spcBef>
              <a:buNone/>
              <a:defRPr b="0" i="0" sz="1000" u="none" cap="none" strike="noStrike">
                <a:solidFill>
                  <a:schemeClr val="dk1"/>
                </a:solidFill>
                <a:latin typeface="Quattrocento Sans"/>
                <a:ea typeface="Quattrocento Sans"/>
                <a:cs typeface="Quattrocento Sans"/>
                <a:sym typeface="Quattrocento Sans"/>
              </a:defRPr>
            </a:lvl5pPr>
            <a:lvl6pPr indent="0" lvl="5" marL="0" algn="r">
              <a:spcBef>
                <a:spcPts val="0"/>
              </a:spcBef>
              <a:buNone/>
              <a:defRPr b="0" i="0" sz="1000" u="none" cap="none" strike="noStrike">
                <a:solidFill>
                  <a:schemeClr val="dk1"/>
                </a:solidFill>
                <a:latin typeface="Quattrocento Sans"/>
                <a:ea typeface="Quattrocento Sans"/>
                <a:cs typeface="Quattrocento Sans"/>
                <a:sym typeface="Quattrocento Sans"/>
              </a:defRPr>
            </a:lvl6pPr>
            <a:lvl7pPr indent="0" lvl="6" marL="0" algn="r">
              <a:spcBef>
                <a:spcPts val="0"/>
              </a:spcBef>
              <a:buNone/>
              <a:defRPr b="0" i="0" sz="1000" u="none" cap="none" strike="noStrike">
                <a:solidFill>
                  <a:schemeClr val="dk1"/>
                </a:solidFill>
                <a:latin typeface="Quattrocento Sans"/>
                <a:ea typeface="Quattrocento Sans"/>
                <a:cs typeface="Quattrocento Sans"/>
                <a:sym typeface="Quattrocento Sans"/>
              </a:defRPr>
            </a:lvl7pPr>
            <a:lvl8pPr indent="0" lvl="7" marL="0" algn="r">
              <a:spcBef>
                <a:spcPts val="0"/>
              </a:spcBef>
              <a:buNone/>
              <a:defRPr b="0" i="0" sz="1000" u="none" cap="none" strike="noStrike">
                <a:solidFill>
                  <a:schemeClr val="dk1"/>
                </a:solidFill>
                <a:latin typeface="Quattrocento Sans"/>
                <a:ea typeface="Quattrocento Sans"/>
                <a:cs typeface="Quattrocento Sans"/>
                <a:sym typeface="Quattrocento Sans"/>
              </a:defRPr>
            </a:lvl8pPr>
            <a:lvl9pPr indent="0" lvl="8" marL="0" algn="r">
              <a:spcBef>
                <a:spcPts val="0"/>
              </a:spcBef>
              <a:buNone/>
              <a:defRPr b="0" i="0" sz="1000" u="none" cap="none" strike="noStrike">
                <a:solidFill>
                  <a:schemeClr val="dk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ux contenus" type="twoObj">
  <p:cSld name="TWO_OBJECTS">
    <p:spTree>
      <p:nvGrpSpPr>
        <p:cNvPr id="39" name="Shape 39"/>
        <p:cNvGrpSpPr/>
        <p:nvPr/>
      </p:nvGrpSpPr>
      <p:grpSpPr>
        <a:xfrm>
          <a:off x="0" y="0"/>
          <a:ext cx="0" cy="0"/>
          <a:chOff x="0" y="0"/>
          <a:chExt cx="0" cy="0"/>
        </a:xfrm>
      </p:grpSpPr>
      <p:sp>
        <p:nvSpPr>
          <p:cNvPr id="40" name="Google Shape;40;p114"/>
          <p:cNvSpPr txBox="1"/>
          <p:nvPr>
            <p:ph type="title"/>
          </p:nvPr>
        </p:nvSpPr>
        <p:spPr>
          <a:xfrm>
            <a:off x="1484311" y="685800"/>
            <a:ext cx="10018713" cy="109537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114"/>
          <p:cNvSpPr txBox="1"/>
          <p:nvPr>
            <p:ph idx="1" type="body"/>
          </p:nvPr>
        </p:nvSpPr>
        <p:spPr>
          <a:xfrm>
            <a:off x="1484312" y="2133601"/>
            <a:ext cx="4895055" cy="3657600"/>
          </a:xfrm>
          <a:prstGeom prst="rect">
            <a:avLst/>
          </a:prstGeom>
          <a:noFill/>
          <a:ln>
            <a:noFill/>
          </a:ln>
        </p:spPr>
        <p:txBody>
          <a:bodyPr anchorCtr="0" anchor="ctr" bIns="45700" lIns="91425" spcFirstLastPara="1" rIns="91425" wrap="square" tIns="45700">
            <a:normAutofit/>
          </a:bodyPr>
          <a:lstStyle>
            <a:lvl1pPr indent="-449580" lvl="0" marL="457200" algn="l">
              <a:spcBef>
                <a:spcPts val="480"/>
              </a:spcBef>
              <a:spcAft>
                <a:spcPts val="0"/>
              </a:spcAft>
              <a:buSzPts val="3480"/>
              <a:buChar char="•"/>
              <a:defRPr sz="2400"/>
            </a:lvl1pPr>
            <a:lvl2pPr indent="-412750" lvl="1" marL="914400" algn="l">
              <a:spcBef>
                <a:spcPts val="600"/>
              </a:spcBef>
              <a:spcAft>
                <a:spcPts val="0"/>
              </a:spcAft>
              <a:buSzPts val="2900"/>
              <a:buChar char="•"/>
              <a:defRPr sz="2000"/>
            </a:lvl2pPr>
            <a:lvl3pPr indent="-394335" lvl="2" marL="1371600" algn="l">
              <a:spcBef>
                <a:spcPts val="600"/>
              </a:spcBef>
              <a:spcAft>
                <a:spcPts val="0"/>
              </a:spcAft>
              <a:buSzPts val="2610"/>
              <a:buChar char="•"/>
              <a:defRPr sz="1800"/>
            </a:lvl3pPr>
            <a:lvl4pPr indent="-375919" lvl="3" marL="1828800" algn="l">
              <a:spcBef>
                <a:spcPts val="600"/>
              </a:spcBef>
              <a:spcAft>
                <a:spcPts val="0"/>
              </a:spcAft>
              <a:buSzPts val="2320"/>
              <a:buChar char="•"/>
              <a:defRPr sz="1600"/>
            </a:lvl4pPr>
            <a:lvl5pPr indent="-375920" lvl="4" marL="2286000" algn="l">
              <a:spcBef>
                <a:spcPts val="600"/>
              </a:spcBef>
              <a:spcAft>
                <a:spcPts val="0"/>
              </a:spcAft>
              <a:buSzPts val="2320"/>
              <a:buChar char="•"/>
              <a:defRPr sz="1600"/>
            </a:lvl5pPr>
            <a:lvl6pPr indent="-339089" lvl="5" marL="2743200" algn="l">
              <a:spcBef>
                <a:spcPts val="600"/>
              </a:spcBef>
              <a:spcAft>
                <a:spcPts val="0"/>
              </a:spcAft>
              <a:buSzPts val="1740"/>
              <a:buChar char="•"/>
              <a:defRPr sz="1200"/>
            </a:lvl6pPr>
            <a:lvl7pPr indent="-339089" lvl="6" marL="3200400" algn="l">
              <a:spcBef>
                <a:spcPts val="600"/>
              </a:spcBef>
              <a:spcAft>
                <a:spcPts val="0"/>
              </a:spcAft>
              <a:buSzPts val="1740"/>
              <a:buChar char="•"/>
              <a:defRPr sz="1200"/>
            </a:lvl7pPr>
            <a:lvl8pPr indent="-339090" lvl="7" marL="3657600" algn="l">
              <a:spcBef>
                <a:spcPts val="600"/>
              </a:spcBef>
              <a:spcAft>
                <a:spcPts val="0"/>
              </a:spcAft>
              <a:buSzPts val="1740"/>
              <a:buChar char="•"/>
              <a:defRPr sz="1200"/>
            </a:lvl8pPr>
            <a:lvl9pPr indent="-339090" lvl="8" marL="4114800" algn="l">
              <a:spcBef>
                <a:spcPts val="600"/>
              </a:spcBef>
              <a:spcAft>
                <a:spcPts val="600"/>
              </a:spcAft>
              <a:buSzPts val="1740"/>
              <a:buChar char="•"/>
              <a:defRPr sz="1200"/>
            </a:lvl9pPr>
          </a:lstStyle>
          <a:p/>
        </p:txBody>
      </p:sp>
      <p:sp>
        <p:nvSpPr>
          <p:cNvPr id="42" name="Google Shape;42;p114"/>
          <p:cNvSpPr txBox="1"/>
          <p:nvPr>
            <p:ph idx="2" type="body"/>
          </p:nvPr>
        </p:nvSpPr>
        <p:spPr>
          <a:xfrm>
            <a:off x="6607967" y="2133600"/>
            <a:ext cx="4895056" cy="3657600"/>
          </a:xfrm>
          <a:prstGeom prst="rect">
            <a:avLst/>
          </a:prstGeom>
          <a:noFill/>
          <a:ln>
            <a:noFill/>
          </a:ln>
        </p:spPr>
        <p:txBody>
          <a:bodyPr anchorCtr="0" anchor="ctr" bIns="45700" lIns="91425" spcFirstLastPara="1" rIns="91425" wrap="square" tIns="45700">
            <a:normAutofit/>
          </a:bodyPr>
          <a:lstStyle>
            <a:lvl1pPr indent="-449580" lvl="0" marL="457200" algn="l">
              <a:spcBef>
                <a:spcPts val="480"/>
              </a:spcBef>
              <a:spcAft>
                <a:spcPts val="0"/>
              </a:spcAft>
              <a:buSzPts val="3480"/>
              <a:buChar char="•"/>
              <a:defRPr sz="2400"/>
            </a:lvl1pPr>
            <a:lvl2pPr indent="-412750" lvl="1" marL="914400" algn="l">
              <a:spcBef>
                <a:spcPts val="600"/>
              </a:spcBef>
              <a:spcAft>
                <a:spcPts val="0"/>
              </a:spcAft>
              <a:buSzPts val="2900"/>
              <a:buChar char="•"/>
              <a:defRPr sz="2000"/>
            </a:lvl2pPr>
            <a:lvl3pPr indent="-394335" lvl="2" marL="1371600" algn="l">
              <a:spcBef>
                <a:spcPts val="600"/>
              </a:spcBef>
              <a:spcAft>
                <a:spcPts val="0"/>
              </a:spcAft>
              <a:buSzPts val="2610"/>
              <a:buChar char="•"/>
              <a:defRPr sz="1800"/>
            </a:lvl3pPr>
            <a:lvl4pPr indent="-375919" lvl="3" marL="1828800" algn="l">
              <a:spcBef>
                <a:spcPts val="600"/>
              </a:spcBef>
              <a:spcAft>
                <a:spcPts val="0"/>
              </a:spcAft>
              <a:buSzPts val="2320"/>
              <a:buChar char="•"/>
              <a:defRPr sz="1600"/>
            </a:lvl4pPr>
            <a:lvl5pPr indent="-375920" lvl="4" marL="2286000" algn="l">
              <a:spcBef>
                <a:spcPts val="600"/>
              </a:spcBef>
              <a:spcAft>
                <a:spcPts val="0"/>
              </a:spcAft>
              <a:buSzPts val="2320"/>
              <a:buChar char="•"/>
              <a:defRPr sz="1600"/>
            </a:lvl5pPr>
            <a:lvl6pPr indent="-339089" lvl="5" marL="2743200" algn="l">
              <a:spcBef>
                <a:spcPts val="600"/>
              </a:spcBef>
              <a:spcAft>
                <a:spcPts val="0"/>
              </a:spcAft>
              <a:buSzPts val="1740"/>
              <a:buChar char="•"/>
              <a:defRPr sz="1200"/>
            </a:lvl6pPr>
            <a:lvl7pPr indent="-339089" lvl="6" marL="3200400" algn="l">
              <a:spcBef>
                <a:spcPts val="600"/>
              </a:spcBef>
              <a:spcAft>
                <a:spcPts val="0"/>
              </a:spcAft>
              <a:buSzPts val="1740"/>
              <a:buChar char="•"/>
              <a:defRPr sz="1200"/>
            </a:lvl7pPr>
            <a:lvl8pPr indent="-339090" lvl="7" marL="3657600" algn="l">
              <a:spcBef>
                <a:spcPts val="600"/>
              </a:spcBef>
              <a:spcAft>
                <a:spcPts val="0"/>
              </a:spcAft>
              <a:buSzPts val="1740"/>
              <a:buChar char="•"/>
              <a:defRPr sz="1200"/>
            </a:lvl8pPr>
            <a:lvl9pPr indent="-339090" lvl="8" marL="4114800" algn="l">
              <a:spcBef>
                <a:spcPts val="600"/>
              </a:spcBef>
              <a:spcAft>
                <a:spcPts val="600"/>
              </a:spcAft>
              <a:buSzPts val="1740"/>
              <a:buChar char="•"/>
              <a:defRPr sz="1200"/>
            </a:lvl9pPr>
          </a:lstStyle>
          <a:p/>
        </p:txBody>
      </p:sp>
      <p:sp>
        <p:nvSpPr>
          <p:cNvPr id="43" name="Google Shape;43;p114"/>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14"/>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14"/>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 avec légende" type="objTx">
  <p:cSld name="OBJECT_WITH_CAPTION_TEXT">
    <p:spTree>
      <p:nvGrpSpPr>
        <p:cNvPr id="46" name="Shape 46"/>
        <p:cNvGrpSpPr/>
        <p:nvPr/>
      </p:nvGrpSpPr>
      <p:grpSpPr>
        <a:xfrm>
          <a:off x="0" y="0"/>
          <a:ext cx="0" cy="0"/>
          <a:chOff x="0" y="0"/>
          <a:chExt cx="0" cy="0"/>
        </a:xfrm>
      </p:grpSpPr>
      <p:sp>
        <p:nvSpPr>
          <p:cNvPr id="47" name="Google Shape;47;p115"/>
          <p:cNvSpPr txBox="1"/>
          <p:nvPr>
            <p:ph type="title"/>
          </p:nvPr>
        </p:nvSpPr>
        <p:spPr>
          <a:xfrm>
            <a:off x="1484312" y="1600200"/>
            <a:ext cx="3549121" cy="13716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2400"/>
              <a:buFont typeface="Quattrocento Sans"/>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15"/>
          <p:cNvSpPr txBox="1"/>
          <p:nvPr>
            <p:ph idx="1" type="body"/>
          </p:nvPr>
        </p:nvSpPr>
        <p:spPr>
          <a:xfrm>
            <a:off x="5262033" y="685799"/>
            <a:ext cx="6240990" cy="5105401"/>
          </a:xfrm>
          <a:prstGeom prst="rect">
            <a:avLst/>
          </a:prstGeom>
          <a:noFill/>
          <a:ln>
            <a:noFill/>
          </a:ln>
        </p:spPr>
        <p:txBody>
          <a:bodyPr anchorCtr="0" anchor="ctr" bIns="45700" lIns="91425" spcFirstLastPara="1" rIns="91425" wrap="square" tIns="45700">
            <a:normAutofit/>
          </a:bodyPr>
          <a:lstStyle>
            <a:lvl1pPr indent="-412750" lvl="0" marL="457200" algn="l">
              <a:spcBef>
                <a:spcPts val="400"/>
              </a:spcBef>
              <a:spcAft>
                <a:spcPts val="0"/>
              </a:spcAft>
              <a:buSzPts val="2900"/>
              <a:buChar char="•"/>
              <a:defRPr sz="2000"/>
            </a:lvl1pPr>
            <a:lvl2pPr indent="-394335" lvl="1" marL="914400" algn="l">
              <a:spcBef>
                <a:spcPts val="600"/>
              </a:spcBef>
              <a:spcAft>
                <a:spcPts val="0"/>
              </a:spcAft>
              <a:buSzPts val="2610"/>
              <a:buChar char="•"/>
              <a:defRPr sz="1800"/>
            </a:lvl2pPr>
            <a:lvl3pPr indent="-375919" lvl="2" marL="1371600" algn="l">
              <a:spcBef>
                <a:spcPts val="600"/>
              </a:spcBef>
              <a:spcAft>
                <a:spcPts val="0"/>
              </a:spcAft>
              <a:buSzPts val="2320"/>
              <a:buChar char="•"/>
              <a:defRPr sz="1600"/>
            </a:lvl3pPr>
            <a:lvl4pPr indent="-357505" lvl="3" marL="1828800" algn="l">
              <a:spcBef>
                <a:spcPts val="600"/>
              </a:spcBef>
              <a:spcAft>
                <a:spcPts val="0"/>
              </a:spcAft>
              <a:buSzPts val="2030"/>
              <a:buChar char="•"/>
              <a:defRPr sz="1400"/>
            </a:lvl4pPr>
            <a:lvl5pPr indent="-357504" lvl="4" marL="2286000" algn="l">
              <a:spcBef>
                <a:spcPts val="600"/>
              </a:spcBef>
              <a:spcAft>
                <a:spcPts val="0"/>
              </a:spcAft>
              <a:buSzPts val="2030"/>
              <a:buChar char="•"/>
              <a:defRPr sz="1400"/>
            </a:lvl5pPr>
            <a:lvl6pPr indent="-357504" lvl="5" marL="2743200" algn="l">
              <a:spcBef>
                <a:spcPts val="600"/>
              </a:spcBef>
              <a:spcAft>
                <a:spcPts val="0"/>
              </a:spcAft>
              <a:buSzPts val="2030"/>
              <a:buChar char="•"/>
              <a:defRPr sz="1400"/>
            </a:lvl6pPr>
            <a:lvl7pPr indent="-357504" lvl="6" marL="3200400" algn="l">
              <a:spcBef>
                <a:spcPts val="600"/>
              </a:spcBef>
              <a:spcAft>
                <a:spcPts val="0"/>
              </a:spcAft>
              <a:buSzPts val="2030"/>
              <a:buChar char="•"/>
              <a:defRPr sz="1400"/>
            </a:lvl7pPr>
            <a:lvl8pPr indent="-357504" lvl="7" marL="3657600" algn="l">
              <a:spcBef>
                <a:spcPts val="600"/>
              </a:spcBef>
              <a:spcAft>
                <a:spcPts val="0"/>
              </a:spcAft>
              <a:buSzPts val="2030"/>
              <a:buChar char="•"/>
              <a:defRPr sz="1400"/>
            </a:lvl8pPr>
            <a:lvl9pPr indent="-357504" lvl="8" marL="4114800" algn="l">
              <a:spcBef>
                <a:spcPts val="600"/>
              </a:spcBef>
              <a:spcAft>
                <a:spcPts val="600"/>
              </a:spcAft>
              <a:buSzPts val="2030"/>
              <a:buChar char="•"/>
              <a:defRPr sz="1400"/>
            </a:lvl9pPr>
          </a:lstStyle>
          <a:p/>
        </p:txBody>
      </p:sp>
      <p:sp>
        <p:nvSpPr>
          <p:cNvPr id="49" name="Google Shape;49;p115"/>
          <p:cNvSpPr txBox="1"/>
          <p:nvPr>
            <p:ph idx="2" type="body"/>
          </p:nvPr>
        </p:nvSpPr>
        <p:spPr>
          <a:xfrm>
            <a:off x="1484312" y="2971800"/>
            <a:ext cx="3549121" cy="1828800"/>
          </a:xfrm>
          <a:prstGeom prst="rect">
            <a:avLst/>
          </a:prstGeom>
          <a:noFill/>
          <a:ln>
            <a:noFill/>
          </a:ln>
        </p:spPr>
        <p:txBody>
          <a:bodyPr anchorCtr="0" anchor="ctr" bIns="45700" lIns="91425" spcFirstLastPara="1" rIns="91425" wrap="square" tIns="45700">
            <a:normAutofit/>
          </a:bodyPr>
          <a:lstStyle>
            <a:lvl1pPr indent="-228600" lvl="0" marL="457200" algn="ctr">
              <a:spcBef>
                <a:spcPts val="320"/>
              </a:spcBef>
              <a:spcAft>
                <a:spcPts val="0"/>
              </a:spcAft>
              <a:buSzPts val="2320"/>
              <a:buNone/>
              <a:defRPr sz="1600"/>
            </a:lvl1pPr>
            <a:lvl2pPr indent="-228600" lvl="1" marL="914400" algn="l">
              <a:spcBef>
                <a:spcPts val="600"/>
              </a:spcBef>
              <a:spcAft>
                <a:spcPts val="0"/>
              </a:spcAft>
              <a:buSzPts val="1740"/>
              <a:buNone/>
              <a:defRPr sz="1200"/>
            </a:lvl2pPr>
            <a:lvl3pPr indent="-228600" lvl="2" marL="1371600" algn="l">
              <a:spcBef>
                <a:spcPts val="600"/>
              </a:spcBef>
              <a:spcAft>
                <a:spcPts val="0"/>
              </a:spcAft>
              <a:buSzPts val="1450"/>
              <a:buNone/>
              <a:defRPr sz="1000"/>
            </a:lvl3pPr>
            <a:lvl4pPr indent="-228600" lvl="3" marL="1828800" algn="l">
              <a:spcBef>
                <a:spcPts val="600"/>
              </a:spcBef>
              <a:spcAft>
                <a:spcPts val="0"/>
              </a:spcAft>
              <a:buSzPts val="1305"/>
              <a:buNone/>
              <a:defRPr sz="900"/>
            </a:lvl4pPr>
            <a:lvl5pPr indent="-228600" lvl="4" marL="2286000" algn="l">
              <a:spcBef>
                <a:spcPts val="600"/>
              </a:spcBef>
              <a:spcAft>
                <a:spcPts val="0"/>
              </a:spcAft>
              <a:buSzPts val="1305"/>
              <a:buNone/>
              <a:defRPr sz="900"/>
            </a:lvl5pPr>
            <a:lvl6pPr indent="-228600" lvl="5" marL="2743200" algn="l">
              <a:spcBef>
                <a:spcPts val="600"/>
              </a:spcBef>
              <a:spcAft>
                <a:spcPts val="0"/>
              </a:spcAft>
              <a:buSzPts val="1305"/>
              <a:buNone/>
              <a:defRPr sz="900"/>
            </a:lvl6pPr>
            <a:lvl7pPr indent="-228600" lvl="6" marL="3200400" algn="l">
              <a:spcBef>
                <a:spcPts val="600"/>
              </a:spcBef>
              <a:spcAft>
                <a:spcPts val="0"/>
              </a:spcAft>
              <a:buSzPts val="1305"/>
              <a:buNone/>
              <a:defRPr sz="900"/>
            </a:lvl7pPr>
            <a:lvl8pPr indent="-228600" lvl="7" marL="3657600" algn="l">
              <a:spcBef>
                <a:spcPts val="600"/>
              </a:spcBef>
              <a:spcAft>
                <a:spcPts val="0"/>
              </a:spcAft>
              <a:buSzPts val="1305"/>
              <a:buNone/>
              <a:defRPr sz="900"/>
            </a:lvl8pPr>
            <a:lvl9pPr indent="-228600" lvl="8" marL="4114800" algn="l">
              <a:spcBef>
                <a:spcPts val="600"/>
              </a:spcBef>
              <a:spcAft>
                <a:spcPts val="600"/>
              </a:spcAft>
              <a:buSzPts val="1305"/>
              <a:buNone/>
              <a:defRPr sz="900"/>
            </a:lvl9pPr>
          </a:lstStyle>
          <a:p/>
        </p:txBody>
      </p:sp>
      <p:sp>
        <p:nvSpPr>
          <p:cNvPr id="50" name="Google Shape;50;p115"/>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15"/>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15"/>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53" name="Shape 53"/>
        <p:cNvGrpSpPr/>
        <p:nvPr/>
      </p:nvGrpSpPr>
      <p:grpSpPr>
        <a:xfrm>
          <a:off x="0" y="0"/>
          <a:ext cx="0" cy="0"/>
          <a:chOff x="0" y="0"/>
          <a:chExt cx="0" cy="0"/>
        </a:xfrm>
      </p:grpSpPr>
      <p:sp>
        <p:nvSpPr>
          <p:cNvPr id="54" name="Google Shape;54;p116"/>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16"/>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16"/>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seul" type="titleOnly">
  <p:cSld name="TITLE_ONLY">
    <p:spTree>
      <p:nvGrpSpPr>
        <p:cNvPr id="57" name="Shape 57"/>
        <p:cNvGrpSpPr/>
        <p:nvPr/>
      </p:nvGrpSpPr>
      <p:grpSpPr>
        <a:xfrm>
          <a:off x="0" y="0"/>
          <a:ext cx="0" cy="0"/>
          <a:chOff x="0" y="0"/>
          <a:chExt cx="0" cy="0"/>
        </a:xfrm>
      </p:grpSpPr>
      <p:sp>
        <p:nvSpPr>
          <p:cNvPr id="58" name="Google Shape;58;p117"/>
          <p:cNvSpPr txBox="1"/>
          <p:nvPr>
            <p:ph type="title"/>
          </p:nvPr>
        </p:nvSpPr>
        <p:spPr>
          <a:xfrm>
            <a:off x="1484311" y="685800"/>
            <a:ext cx="10018713" cy="175259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17"/>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17"/>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117"/>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ison" type="twoTxTwoObj">
  <p:cSld name="TWO_OBJECTS_WITH_TEXT">
    <p:spTree>
      <p:nvGrpSpPr>
        <p:cNvPr id="62" name="Shape 62"/>
        <p:cNvGrpSpPr/>
        <p:nvPr/>
      </p:nvGrpSpPr>
      <p:grpSpPr>
        <a:xfrm>
          <a:off x="0" y="0"/>
          <a:ext cx="0" cy="0"/>
          <a:chOff x="0" y="0"/>
          <a:chExt cx="0" cy="0"/>
        </a:xfrm>
      </p:grpSpPr>
      <p:sp>
        <p:nvSpPr>
          <p:cNvPr id="63" name="Google Shape;63;p118"/>
          <p:cNvSpPr txBox="1"/>
          <p:nvPr>
            <p:ph type="title"/>
          </p:nvPr>
        </p:nvSpPr>
        <p:spPr>
          <a:xfrm>
            <a:off x="1484311" y="685800"/>
            <a:ext cx="10018713" cy="175259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000"/>
              <a:buFont typeface="Quattrocento San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18"/>
          <p:cNvSpPr txBox="1"/>
          <p:nvPr>
            <p:ph idx="1" type="body"/>
          </p:nvPr>
        </p:nvSpPr>
        <p:spPr>
          <a:xfrm>
            <a:off x="1772179" y="2658533"/>
            <a:ext cx="4607188" cy="576262"/>
          </a:xfrm>
          <a:prstGeom prst="rect">
            <a:avLst/>
          </a:prstGeom>
          <a:noFill/>
          <a:ln>
            <a:noFill/>
          </a:ln>
        </p:spPr>
        <p:txBody>
          <a:bodyPr anchorCtr="0" anchor="b" bIns="45700" lIns="91425" spcFirstLastPara="1" rIns="91425" wrap="square" tIns="45700">
            <a:noAutofit/>
          </a:bodyPr>
          <a:lstStyle>
            <a:lvl1pPr indent="-228600" lvl="0" marL="457200" algn="l">
              <a:spcBef>
                <a:spcPts val="560"/>
              </a:spcBef>
              <a:spcAft>
                <a:spcPts val="0"/>
              </a:spcAft>
              <a:buSzPts val="4060"/>
              <a:buNone/>
              <a:defRPr b="0" sz="2800">
                <a:solidFill>
                  <a:srgbClr val="8D1415"/>
                </a:solidFill>
              </a:defRPr>
            </a:lvl1pPr>
            <a:lvl2pPr indent="-228600" lvl="1" marL="914400" algn="l">
              <a:spcBef>
                <a:spcPts val="600"/>
              </a:spcBef>
              <a:spcAft>
                <a:spcPts val="0"/>
              </a:spcAft>
              <a:buSzPts val="2900"/>
              <a:buNone/>
              <a:defRPr b="1" sz="2000"/>
            </a:lvl2pPr>
            <a:lvl3pPr indent="-228600" lvl="2" marL="1371600" algn="l">
              <a:spcBef>
                <a:spcPts val="600"/>
              </a:spcBef>
              <a:spcAft>
                <a:spcPts val="0"/>
              </a:spcAft>
              <a:buSzPts val="2610"/>
              <a:buNone/>
              <a:defRPr b="1" sz="1800"/>
            </a:lvl3pPr>
            <a:lvl4pPr indent="-228600" lvl="3" marL="1828800" algn="l">
              <a:spcBef>
                <a:spcPts val="600"/>
              </a:spcBef>
              <a:spcAft>
                <a:spcPts val="0"/>
              </a:spcAft>
              <a:buSzPts val="2320"/>
              <a:buNone/>
              <a:defRPr b="1" sz="1600"/>
            </a:lvl4pPr>
            <a:lvl5pPr indent="-228600" lvl="4" marL="2286000" algn="l">
              <a:spcBef>
                <a:spcPts val="600"/>
              </a:spcBef>
              <a:spcAft>
                <a:spcPts val="0"/>
              </a:spcAft>
              <a:buSzPts val="2320"/>
              <a:buNone/>
              <a:defRPr b="1" sz="1600"/>
            </a:lvl5pPr>
            <a:lvl6pPr indent="-228600" lvl="5" marL="2743200" algn="l">
              <a:spcBef>
                <a:spcPts val="600"/>
              </a:spcBef>
              <a:spcAft>
                <a:spcPts val="0"/>
              </a:spcAft>
              <a:buSzPts val="2320"/>
              <a:buNone/>
              <a:defRPr b="1" sz="1600"/>
            </a:lvl6pPr>
            <a:lvl7pPr indent="-228600" lvl="6" marL="3200400" algn="l">
              <a:spcBef>
                <a:spcPts val="600"/>
              </a:spcBef>
              <a:spcAft>
                <a:spcPts val="0"/>
              </a:spcAft>
              <a:buSzPts val="2320"/>
              <a:buNone/>
              <a:defRPr b="1" sz="1600"/>
            </a:lvl7pPr>
            <a:lvl8pPr indent="-228600" lvl="7" marL="3657600" algn="l">
              <a:spcBef>
                <a:spcPts val="600"/>
              </a:spcBef>
              <a:spcAft>
                <a:spcPts val="0"/>
              </a:spcAft>
              <a:buSzPts val="2320"/>
              <a:buNone/>
              <a:defRPr b="1" sz="1600"/>
            </a:lvl8pPr>
            <a:lvl9pPr indent="-228600" lvl="8" marL="4114800" algn="l">
              <a:spcBef>
                <a:spcPts val="600"/>
              </a:spcBef>
              <a:spcAft>
                <a:spcPts val="600"/>
              </a:spcAft>
              <a:buSzPts val="2320"/>
              <a:buNone/>
              <a:defRPr b="1" sz="1600"/>
            </a:lvl9pPr>
          </a:lstStyle>
          <a:p/>
        </p:txBody>
      </p:sp>
      <p:sp>
        <p:nvSpPr>
          <p:cNvPr id="65" name="Google Shape;65;p118"/>
          <p:cNvSpPr txBox="1"/>
          <p:nvPr>
            <p:ph idx="2" type="body"/>
          </p:nvPr>
        </p:nvSpPr>
        <p:spPr>
          <a:xfrm>
            <a:off x="1484311" y="3335337"/>
            <a:ext cx="4895056" cy="2455862"/>
          </a:xfrm>
          <a:prstGeom prst="rect">
            <a:avLst/>
          </a:prstGeom>
          <a:noFill/>
          <a:ln>
            <a:noFill/>
          </a:ln>
        </p:spPr>
        <p:txBody>
          <a:bodyPr anchorCtr="0" anchor="t" bIns="45700" lIns="91425" spcFirstLastPara="1" rIns="91425" wrap="square" tIns="45700">
            <a:normAutofit/>
          </a:bodyPr>
          <a:lstStyle>
            <a:lvl1pPr indent="-394335" lvl="0" marL="457200" algn="l">
              <a:spcBef>
                <a:spcPts val="360"/>
              </a:spcBef>
              <a:spcAft>
                <a:spcPts val="0"/>
              </a:spcAft>
              <a:buSzPts val="2610"/>
              <a:buChar char="•"/>
              <a:defRPr sz="1800"/>
            </a:lvl1pPr>
            <a:lvl2pPr indent="-375919" lvl="1" marL="914400" algn="l">
              <a:spcBef>
                <a:spcPts val="600"/>
              </a:spcBef>
              <a:spcAft>
                <a:spcPts val="0"/>
              </a:spcAft>
              <a:buSzPts val="2320"/>
              <a:buChar char="•"/>
              <a:defRPr sz="1600"/>
            </a:lvl2pPr>
            <a:lvl3pPr indent="-357505" lvl="2" marL="1371600" algn="l">
              <a:spcBef>
                <a:spcPts val="600"/>
              </a:spcBef>
              <a:spcAft>
                <a:spcPts val="0"/>
              </a:spcAft>
              <a:buSzPts val="2030"/>
              <a:buChar char="•"/>
              <a:defRPr sz="1400"/>
            </a:lvl3pPr>
            <a:lvl4pPr indent="-339089" lvl="3" marL="1828800" algn="l">
              <a:spcBef>
                <a:spcPts val="600"/>
              </a:spcBef>
              <a:spcAft>
                <a:spcPts val="0"/>
              </a:spcAft>
              <a:buSzPts val="1740"/>
              <a:buChar char="•"/>
              <a:defRPr sz="1200"/>
            </a:lvl4pPr>
            <a:lvl5pPr indent="-339089" lvl="4" marL="2286000" algn="l">
              <a:spcBef>
                <a:spcPts val="600"/>
              </a:spcBef>
              <a:spcAft>
                <a:spcPts val="0"/>
              </a:spcAft>
              <a:buSzPts val="1740"/>
              <a:buChar char="•"/>
              <a:defRPr sz="1200"/>
            </a:lvl5pPr>
            <a:lvl6pPr indent="-339089" lvl="5" marL="2743200" algn="l">
              <a:spcBef>
                <a:spcPts val="600"/>
              </a:spcBef>
              <a:spcAft>
                <a:spcPts val="0"/>
              </a:spcAft>
              <a:buSzPts val="1740"/>
              <a:buChar char="•"/>
              <a:defRPr sz="1200"/>
            </a:lvl6pPr>
            <a:lvl7pPr indent="-339089" lvl="6" marL="3200400" algn="l">
              <a:spcBef>
                <a:spcPts val="600"/>
              </a:spcBef>
              <a:spcAft>
                <a:spcPts val="0"/>
              </a:spcAft>
              <a:buSzPts val="1740"/>
              <a:buChar char="•"/>
              <a:defRPr sz="1200"/>
            </a:lvl7pPr>
            <a:lvl8pPr indent="-339090" lvl="7" marL="3657600" algn="l">
              <a:spcBef>
                <a:spcPts val="600"/>
              </a:spcBef>
              <a:spcAft>
                <a:spcPts val="0"/>
              </a:spcAft>
              <a:buSzPts val="1740"/>
              <a:buChar char="•"/>
              <a:defRPr sz="1200"/>
            </a:lvl8pPr>
            <a:lvl9pPr indent="-339090" lvl="8" marL="4114800" algn="l">
              <a:spcBef>
                <a:spcPts val="600"/>
              </a:spcBef>
              <a:spcAft>
                <a:spcPts val="600"/>
              </a:spcAft>
              <a:buSzPts val="1740"/>
              <a:buChar char="•"/>
              <a:defRPr sz="1200"/>
            </a:lvl9pPr>
          </a:lstStyle>
          <a:p/>
        </p:txBody>
      </p:sp>
      <p:sp>
        <p:nvSpPr>
          <p:cNvPr id="66" name="Google Shape;66;p118"/>
          <p:cNvSpPr txBox="1"/>
          <p:nvPr>
            <p:ph idx="3" type="body"/>
          </p:nvPr>
        </p:nvSpPr>
        <p:spPr>
          <a:xfrm>
            <a:off x="6880487" y="2667000"/>
            <a:ext cx="4622537" cy="576262"/>
          </a:xfrm>
          <a:prstGeom prst="rect">
            <a:avLst/>
          </a:prstGeom>
          <a:noFill/>
          <a:ln>
            <a:noFill/>
          </a:ln>
        </p:spPr>
        <p:txBody>
          <a:bodyPr anchorCtr="0" anchor="b" bIns="45700" lIns="91425" spcFirstLastPara="1" rIns="91425" wrap="square" tIns="45700">
            <a:noAutofit/>
          </a:bodyPr>
          <a:lstStyle>
            <a:lvl1pPr indent="-228600" lvl="0" marL="457200" algn="l">
              <a:spcBef>
                <a:spcPts val="560"/>
              </a:spcBef>
              <a:spcAft>
                <a:spcPts val="0"/>
              </a:spcAft>
              <a:buSzPts val="4060"/>
              <a:buNone/>
              <a:defRPr b="0" sz="2800">
                <a:solidFill>
                  <a:srgbClr val="8D1415"/>
                </a:solidFill>
              </a:defRPr>
            </a:lvl1pPr>
            <a:lvl2pPr indent="-228600" lvl="1" marL="914400" algn="l">
              <a:spcBef>
                <a:spcPts val="600"/>
              </a:spcBef>
              <a:spcAft>
                <a:spcPts val="0"/>
              </a:spcAft>
              <a:buSzPts val="2900"/>
              <a:buNone/>
              <a:defRPr b="1" sz="2000"/>
            </a:lvl2pPr>
            <a:lvl3pPr indent="-228600" lvl="2" marL="1371600" algn="l">
              <a:spcBef>
                <a:spcPts val="600"/>
              </a:spcBef>
              <a:spcAft>
                <a:spcPts val="0"/>
              </a:spcAft>
              <a:buSzPts val="2610"/>
              <a:buNone/>
              <a:defRPr b="1" sz="1800"/>
            </a:lvl3pPr>
            <a:lvl4pPr indent="-228600" lvl="3" marL="1828800" algn="l">
              <a:spcBef>
                <a:spcPts val="600"/>
              </a:spcBef>
              <a:spcAft>
                <a:spcPts val="0"/>
              </a:spcAft>
              <a:buSzPts val="2320"/>
              <a:buNone/>
              <a:defRPr b="1" sz="1600"/>
            </a:lvl4pPr>
            <a:lvl5pPr indent="-228600" lvl="4" marL="2286000" algn="l">
              <a:spcBef>
                <a:spcPts val="600"/>
              </a:spcBef>
              <a:spcAft>
                <a:spcPts val="0"/>
              </a:spcAft>
              <a:buSzPts val="2320"/>
              <a:buNone/>
              <a:defRPr b="1" sz="1600"/>
            </a:lvl5pPr>
            <a:lvl6pPr indent="-228600" lvl="5" marL="2743200" algn="l">
              <a:spcBef>
                <a:spcPts val="600"/>
              </a:spcBef>
              <a:spcAft>
                <a:spcPts val="0"/>
              </a:spcAft>
              <a:buSzPts val="2320"/>
              <a:buNone/>
              <a:defRPr b="1" sz="1600"/>
            </a:lvl6pPr>
            <a:lvl7pPr indent="-228600" lvl="6" marL="3200400" algn="l">
              <a:spcBef>
                <a:spcPts val="600"/>
              </a:spcBef>
              <a:spcAft>
                <a:spcPts val="0"/>
              </a:spcAft>
              <a:buSzPts val="2320"/>
              <a:buNone/>
              <a:defRPr b="1" sz="1600"/>
            </a:lvl7pPr>
            <a:lvl8pPr indent="-228600" lvl="7" marL="3657600" algn="l">
              <a:spcBef>
                <a:spcPts val="600"/>
              </a:spcBef>
              <a:spcAft>
                <a:spcPts val="0"/>
              </a:spcAft>
              <a:buSzPts val="2320"/>
              <a:buNone/>
              <a:defRPr b="1" sz="1600"/>
            </a:lvl8pPr>
            <a:lvl9pPr indent="-228600" lvl="8" marL="4114800" algn="l">
              <a:spcBef>
                <a:spcPts val="600"/>
              </a:spcBef>
              <a:spcAft>
                <a:spcPts val="600"/>
              </a:spcAft>
              <a:buSzPts val="2320"/>
              <a:buNone/>
              <a:defRPr b="1" sz="1600"/>
            </a:lvl9pPr>
          </a:lstStyle>
          <a:p/>
        </p:txBody>
      </p:sp>
      <p:sp>
        <p:nvSpPr>
          <p:cNvPr id="67" name="Google Shape;67;p118"/>
          <p:cNvSpPr txBox="1"/>
          <p:nvPr>
            <p:ph idx="4" type="body"/>
          </p:nvPr>
        </p:nvSpPr>
        <p:spPr>
          <a:xfrm>
            <a:off x="6607967" y="3335337"/>
            <a:ext cx="4895056" cy="2455862"/>
          </a:xfrm>
          <a:prstGeom prst="rect">
            <a:avLst/>
          </a:prstGeom>
          <a:noFill/>
          <a:ln>
            <a:noFill/>
          </a:ln>
        </p:spPr>
        <p:txBody>
          <a:bodyPr anchorCtr="0" anchor="t" bIns="45700" lIns="91425" spcFirstLastPara="1" rIns="91425" wrap="square" tIns="45700">
            <a:normAutofit/>
          </a:bodyPr>
          <a:lstStyle>
            <a:lvl1pPr indent="-394335" lvl="0" marL="457200" algn="l">
              <a:spcBef>
                <a:spcPts val="360"/>
              </a:spcBef>
              <a:spcAft>
                <a:spcPts val="0"/>
              </a:spcAft>
              <a:buSzPts val="2610"/>
              <a:buChar char="•"/>
              <a:defRPr sz="1800"/>
            </a:lvl1pPr>
            <a:lvl2pPr indent="-375919" lvl="1" marL="914400" algn="l">
              <a:spcBef>
                <a:spcPts val="600"/>
              </a:spcBef>
              <a:spcAft>
                <a:spcPts val="0"/>
              </a:spcAft>
              <a:buSzPts val="2320"/>
              <a:buChar char="•"/>
              <a:defRPr sz="1600"/>
            </a:lvl2pPr>
            <a:lvl3pPr indent="-357505" lvl="2" marL="1371600" algn="l">
              <a:spcBef>
                <a:spcPts val="600"/>
              </a:spcBef>
              <a:spcAft>
                <a:spcPts val="0"/>
              </a:spcAft>
              <a:buSzPts val="2030"/>
              <a:buChar char="•"/>
              <a:defRPr sz="1400"/>
            </a:lvl3pPr>
            <a:lvl4pPr indent="-339089" lvl="3" marL="1828800" algn="l">
              <a:spcBef>
                <a:spcPts val="600"/>
              </a:spcBef>
              <a:spcAft>
                <a:spcPts val="0"/>
              </a:spcAft>
              <a:buSzPts val="1740"/>
              <a:buChar char="•"/>
              <a:defRPr sz="1200"/>
            </a:lvl4pPr>
            <a:lvl5pPr indent="-339089" lvl="4" marL="2286000" algn="l">
              <a:spcBef>
                <a:spcPts val="600"/>
              </a:spcBef>
              <a:spcAft>
                <a:spcPts val="0"/>
              </a:spcAft>
              <a:buSzPts val="1740"/>
              <a:buChar char="•"/>
              <a:defRPr sz="1200"/>
            </a:lvl5pPr>
            <a:lvl6pPr indent="-339089" lvl="5" marL="2743200" algn="l">
              <a:spcBef>
                <a:spcPts val="600"/>
              </a:spcBef>
              <a:spcAft>
                <a:spcPts val="0"/>
              </a:spcAft>
              <a:buSzPts val="1740"/>
              <a:buChar char="•"/>
              <a:defRPr sz="1200"/>
            </a:lvl6pPr>
            <a:lvl7pPr indent="-339089" lvl="6" marL="3200400" algn="l">
              <a:spcBef>
                <a:spcPts val="600"/>
              </a:spcBef>
              <a:spcAft>
                <a:spcPts val="0"/>
              </a:spcAft>
              <a:buSzPts val="1740"/>
              <a:buChar char="•"/>
              <a:defRPr sz="1200"/>
            </a:lvl7pPr>
            <a:lvl8pPr indent="-339090" lvl="7" marL="3657600" algn="l">
              <a:spcBef>
                <a:spcPts val="600"/>
              </a:spcBef>
              <a:spcAft>
                <a:spcPts val="0"/>
              </a:spcAft>
              <a:buSzPts val="1740"/>
              <a:buChar char="•"/>
              <a:defRPr sz="1200"/>
            </a:lvl8pPr>
            <a:lvl9pPr indent="-339090" lvl="8" marL="4114800" algn="l">
              <a:spcBef>
                <a:spcPts val="600"/>
              </a:spcBef>
              <a:spcAft>
                <a:spcPts val="600"/>
              </a:spcAft>
              <a:buSzPts val="1740"/>
              <a:buChar char="•"/>
              <a:defRPr sz="1200"/>
            </a:lvl9pPr>
          </a:lstStyle>
          <a:p/>
        </p:txBody>
      </p:sp>
      <p:sp>
        <p:nvSpPr>
          <p:cNvPr id="68" name="Google Shape;68;p118"/>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18"/>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18"/>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vec légende" type="picTx">
  <p:cSld name="PICTURE_WITH_CAPTION_TEXT">
    <p:spTree>
      <p:nvGrpSpPr>
        <p:cNvPr id="71" name="Shape 71"/>
        <p:cNvGrpSpPr/>
        <p:nvPr/>
      </p:nvGrpSpPr>
      <p:grpSpPr>
        <a:xfrm>
          <a:off x="0" y="0"/>
          <a:ext cx="0" cy="0"/>
          <a:chOff x="0" y="0"/>
          <a:chExt cx="0" cy="0"/>
        </a:xfrm>
      </p:grpSpPr>
      <p:sp>
        <p:nvSpPr>
          <p:cNvPr id="72" name="Google Shape;72;p119"/>
          <p:cNvSpPr txBox="1"/>
          <p:nvPr>
            <p:ph type="title"/>
          </p:nvPr>
        </p:nvSpPr>
        <p:spPr>
          <a:xfrm>
            <a:off x="1482724" y="1752599"/>
            <a:ext cx="5426158" cy="13716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2800"/>
              <a:buFont typeface="Quattrocento Sans"/>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9"/>
          <p:cNvSpPr/>
          <p:nvPr>
            <p:ph idx="2" type="pic"/>
          </p:nvPr>
        </p:nvSpPr>
        <p:spPr>
          <a:xfrm>
            <a:off x="7594682" y="914400"/>
            <a:ext cx="3280974" cy="4572000"/>
          </a:xfrm>
          <a:prstGeom prst="roundRect">
            <a:avLst>
              <a:gd fmla="val 4280" name="adj"/>
            </a:avLst>
          </a:prstGeom>
          <a:noFill/>
          <a:ln cap="flat" cmpd="sng" w="38100">
            <a:solidFill>
              <a:schemeClr val="lt2"/>
            </a:solidFill>
            <a:prstDash val="solid"/>
            <a:round/>
            <a:headEnd len="sm" w="sm" type="none"/>
            <a:tailEnd len="sm" w="sm" type="none"/>
          </a:ln>
        </p:spPr>
        <p:txBody>
          <a:bodyPr anchorCtr="0" anchor="t" bIns="45700" lIns="91425" spcFirstLastPara="1" rIns="91425" wrap="square" tIns="45700">
            <a:normAutofit/>
          </a:bodyPr>
          <a:lstStyle>
            <a:lvl1pPr lvl="0" marR="0" rtl="0" algn="ctr">
              <a:spcBef>
                <a:spcPts val="320"/>
              </a:spcBef>
              <a:spcAft>
                <a:spcPts val="0"/>
              </a:spcAft>
              <a:buClr>
                <a:srgbClr val="8D1415"/>
              </a:buClr>
              <a:buSzPts val="232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spcBef>
                <a:spcPts val="600"/>
              </a:spcBef>
              <a:spcAft>
                <a:spcPts val="0"/>
              </a:spcAft>
              <a:buClr>
                <a:srgbClr val="8D1415"/>
              </a:buClr>
              <a:buSzPts val="2320"/>
              <a:buFont typeface="Arial"/>
              <a:buNone/>
              <a:defRPr b="0" i="0" sz="1600" u="none" cap="none" strike="noStrike">
                <a:solidFill>
                  <a:schemeClr val="dk1"/>
                </a:solidFill>
                <a:latin typeface="Quattrocento Sans"/>
                <a:ea typeface="Quattrocento Sans"/>
                <a:cs typeface="Quattrocento Sans"/>
                <a:sym typeface="Quattrocento Sans"/>
              </a:defRPr>
            </a:lvl2pPr>
            <a:lvl3pPr lvl="2" marR="0" rtl="0" algn="l">
              <a:spcBef>
                <a:spcPts val="600"/>
              </a:spcBef>
              <a:spcAft>
                <a:spcPts val="0"/>
              </a:spcAft>
              <a:buClr>
                <a:srgbClr val="8D1415"/>
              </a:buClr>
              <a:buSzPts val="2320"/>
              <a:buFont typeface="Arial"/>
              <a:buNone/>
              <a:defRPr b="0" i="0" sz="1600" u="none" cap="none" strike="noStrike">
                <a:solidFill>
                  <a:schemeClr val="dk1"/>
                </a:solidFill>
                <a:latin typeface="Quattrocento Sans"/>
                <a:ea typeface="Quattrocento Sans"/>
                <a:cs typeface="Quattrocento Sans"/>
                <a:sym typeface="Quattrocento Sans"/>
              </a:defRPr>
            </a:lvl3pPr>
            <a:lvl4pPr lvl="3" marR="0" rtl="0" algn="l">
              <a:spcBef>
                <a:spcPts val="600"/>
              </a:spcBef>
              <a:spcAft>
                <a:spcPts val="0"/>
              </a:spcAft>
              <a:buClr>
                <a:srgbClr val="8D1415"/>
              </a:buClr>
              <a:buSzPts val="2320"/>
              <a:buFont typeface="Arial"/>
              <a:buNone/>
              <a:defRPr b="0" i="0" sz="1600" u="none" cap="none" strike="noStrike">
                <a:solidFill>
                  <a:schemeClr val="dk1"/>
                </a:solidFill>
                <a:latin typeface="Quattrocento Sans"/>
                <a:ea typeface="Quattrocento Sans"/>
                <a:cs typeface="Quattrocento Sans"/>
                <a:sym typeface="Quattrocento Sans"/>
              </a:defRPr>
            </a:lvl4pPr>
            <a:lvl5pPr lvl="4" marR="0" rtl="0" algn="l">
              <a:spcBef>
                <a:spcPts val="600"/>
              </a:spcBef>
              <a:spcAft>
                <a:spcPts val="0"/>
              </a:spcAft>
              <a:buClr>
                <a:srgbClr val="8D1415"/>
              </a:buClr>
              <a:buSzPts val="2320"/>
              <a:buFont typeface="Arial"/>
              <a:buNone/>
              <a:defRPr b="0" i="0" sz="1600" u="none" cap="none" strike="noStrike">
                <a:solidFill>
                  <a:schemeClr val="dk1"/>
                </a:solidFill>
                <a:latin typeface="Quattrocento Sans"/>
                <a:ea typeface="Quattrocento Sans"/>
                <a:cs typeface="Quattrocento Sans"/>
                <a:sym typeface="Quattrocento Sans"/>
              </a:defRPr>
            </a:lvl5pPr>
            <a:lvl6pPr lvl="5" marR="0" rtl="0" algn="l">
              <a:spcBef>
                <a:spcPts val="600"/>
              </a:spcBef>
              <a:spcAft>
                <a:spcPts val="0"/>
              </a:spcAft>
              <a:buClr>
                <a:srgbClr val="8D1415"/>
              </a:buClr>
              <a:buSzPts val="2320"/>
              <a:buFont typeface="Arial"/>
              <a:buNone/>
              <a:defRPr b="0" i="0" sz="1600" u="none" cap="none" strike="noStrike">
                <a:solidFill>
                  <a:schemeClr val="dk1"/>
                </a:solidFill>
                <a:latin typeface="Corbel"/>
                <a:ea typeface="Corbel"/>
                <a:cs typeface="Corbel"/>
                <a:sym typeface="Corbel"/>
              </a:defRPr>
            </a:lvl6pPr>
            <a:lvl7pPr lvl="6" marR="0" rtl="0" algn="l">
              <a:spcBef>
                <a:spcPts val="600"/>
              </a:spcBef>
              <a:spcAft>
                <a:spcPts val="0"/>
              </a:spcAft>
              <a:buClr>
                <a:srgbClr val="8D1415"/>
              </a:buClr>
              <a:buSzPts val="2320"/>
              <a:buFont typeface="Arial"/>
              <a:buNone/>
              <a:defRPr b="0" i="0" sz="1600" u="none" cap="none" strike="noStrike">
                <a:solidFill>
                  <a:schemeClr val="dk1"/>
                </a:solidFill>
                <a:latin typeface="Corbel"/>
                <a:ea typeface="Corbel"/>
                <a:cs typeface="Corbel"/>
                <a:sym typeface="Corbel"/>
              </a:defRPr>
            </a:lvl7pPr>
            <a:lvl8pPr lvl="7" marR="0" rtl="0" algn="l">
              <a:spcBef>
                <a:spcPts val="600"/>
              </a:spcBef>
              <a:spcAft>
                <a:spcPts val="0"/>
              </a:spcAft>
              <a:buClr>
                <a:srgbClr val="8D1415"/>
              </a:buClr>
              <a:buSzPts val="2320"/>
              <a:buFont typeface="Arial"/>
              <a:buNone/>
              <a:defRPr b="0" i="0" sz="1600" u="none" cap="none" strike="noStrike">
                <a:solidFill>
                  <a:schemeClr val="dk1"/>
                </a:solidFill>
                <a:latin typeface="Corbel"/>
                <a:ea typeface="Corbel"/>
                <a:cs typeface="Corbel"/>
                <a:sym typeface="Corbel"/>
              </a:defRPr>
            </a:lvl8pPr>
            <a:lvl9pPr lvl="8" marR="0" rtl="0" algn="l">
              <a:spcBef>
                <a:spcPts val="600"/>
              </a:spcBef>
              <a:spcAft>
                <a:spcPts val="600"/>
              </a:spcAft>
              <a:buClr>
                <a:srgbClr val="8D1415"/>
              </a:buClr>
              <a:buSzPts val="2320"/>
              <a:buFont typeface="Arial"/>
              <a:buNone/>
              <a:defRPr b="0" i="0" sz="1600" u="none" cap="none" strike="noStrike">
                <a:solidFill>
                  <a:schemeClr val="dk1"/>
                </a:solidFill>
                <a:latin typeface="Corbel"/>
                <a:ea typeface="Corbel"/>
                <a:cs typeface="Corbel"/>
                <a:sym typeface="Corbel"/>
              </a:defRPr>
            </a:lvl9pPr>
          </a:lstStyle>
          <a:p/>
        </p:txBody>
      </p:sp>
      <p:sp>
        <p:nvSpPr>
          <p:cNvPr id="74" name="Google Shape;74;p119"/>
          <p:cNvSpPr txBox="1"/>
          <p:nvPr>
            <p:ph idx="1" type="body"/>
          </p:nvPr>
        </p:nvSpPr>
        <p:spPr>
          <a:xfrm>
            <a:off x="1482724" y="3124199"/>
            <a:ext cx="5426158" cy="1828800"/>
          </a:xfrm>
          <a:prstGeom prst="rect">
            <a:avLst/>
          </a:prstGeom>
          <a:noFill/>
          <a:ln>
            <a:noFill/>
          </a:ln>
        </p:spPr>
        <p:txBody>
          <a:bodyPr anchorCtr="0" anchor="ctr" bIns="45700" lIns="91425" spcFirstLastPara="1" rIns="91425" wrap="square" tIns="45700">
            <a:normAutofit/>
          </a:bodyPr>
          <a:lstStyle>
            <a:lvl1pPr indent="-228600" lvl="0" marL="457200" algn="ctr">
              <a:spcBef>
                <a:spcPts val="360"/>
              </a:spcBef>
              <a:spcAft>
                <a:spcPts val="0"/>
              </a:spcAft>
              <a:buSzPts val="2610"/>
              <a:buNone/>
              <a:defRPr sz="1800"/>
            </a:lvl1pPr>
            <a:lvl2pPr indent="-228600" lvl="1" marL="914400" algn="l">
              <a:spcBef>
                <a:spcPts val="600"/>
              </a:spcBef>
              <a:spcAft>
                <a:spcPts val="0"/>
              </a:spcAft>
              <a:buSzPts val="1740"/>
              <a:buNone/>
              <a:defRPr sz="1200"/>
            </a:lvl2pPr>
            <a:lvl3pPr indent="-228600" lvl="2" marL="1371600" algn="l">
              <a:spcBef>
                <a:spcPts val="600"/>
              </a:spcBef>
              <a:spcAft>
                <a:spcPts val="0"/>
              </a:spcAft>
              <a:buSzPts val="1450"/>
              <a:buNone/>
              <a:defRPr sz="1000"/>
            </a:lvl3pPr>
            <a:lvl4pPr indent="-228600" lvl="3" marL="1828800" algn="l">
              <a:spcBef>
                <a:spcPts val="600"/>
              </a:spcBef>
              <a:spcAft>
                <a:spcPts val="0"/>
              </a:spcAft>
              <a:buSzPts val="1305"/>
              <a:buNone/>
              <a:defRPr sz="900"/>
            </a:lvl4pPr>
            <a:lvl5pPr indent="-228600" lvl="4" marL="2286000" algn="l">
              <a:spcBef>
                <a:spcPts val="600"/>
              </a:spcBef>
              <a:spcAft>
                <a:spcPts val="0"/>
              </a:spcAft>
              <a:buSzPts val="1305"/>
              <a:buNone/>
              <a:defRPr sz="900"/>
            </a:lvl5pPr>
            <a:lvl6pPr indent="-228600" lvl="5" marL="2743200" algn="l">
              <a:spcBef>
                <a:spcPts val="600"/>
              </a:spcBef>
              <a:spcAft>
                <a:spcPts val="0"/>
              </a:spcAft>
              <a:buSzPts val="1305"/>
              <a:buNone/>
              <a:defRPr sz="900"/>
            </a:lvl6pPr>
            <a:lvl7pPr indent="-228600" lvl="6" marL="3200400" algn="l">
              <a:spcBef>
                <a:spcPts val="600"/>
              </a:spcBef>
              <a:spcAft>
                <a:spcPts val="0"/>
              </a:spcAft>
              <a:buSzPts val="1305"/>
              <a:buNone/>
              <a:defRPr sz="900"/>
            </a:lvl7pPr>
            <a:lvl8pPr indent="-228600" lvl="7" marL="3657600" algn="l">
              <a:spcBef>
                <a:spcPts val="600"/>
              </a:spcBef>
              <a:spcAft>
                <a:spcPts val="0"/>
              </a:spcAft>
              <a:buSzPts val="1305"/>
              <a:buNone/>
              <a:defRPr sz="900"/>
            </a:lvl8pPr>
            <a:lvl9pPr indent="-228600" lvl="8" marL="4114800" algn="l">
              <a:spcBef>
                <a:spcPts val="600"/>
              </a:spcBef>
              <a:spcAft>
                <a:spcPts val="600"/>
              </a:spcAft>
              <a:buSzPts val="1305"/>
              <a:buNone/>
              <a:defRPr sz="900"/>
            </a:lvl9pPr>
          </a:lstStyle>
          <a:p/>
        </p:txBody>
      </p:sp>
      <p:sp>
        <p:nvSpPr>
          <p:cNvPr id="75" name="Google Shape;75;p119"/>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9"/>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9"/>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110"/>
          <p:cNvGrpSpPr/>
          <p:nvPr/>
        </p:nvGrpSpPr>
        <p:grpSpPr>
          <a:xfrm>
            <a:off x="150812" y="0"/>
            <a:ext cx="1695450" cy="6858000"/>
            <a:chOff x="1320800" y="0"/>
            <a:chExt cx="1695450" cy="6858000"/>
          </a:xfrm>
        </p:grpSpPr>
        <p:sp>
          <p:nvSpPr>
            <p:cNvPr id="11" name="Google Shape;11;p110"/>
            <p:cNvSpPr/>
            <p:nvPr/>
          </p:nvSpPr>
          <p:spPr>
            <a:xfrm>
              <a:off x="1320800" y="0"/>
              <a:ext cx="1117600" cy="5276850"/>
            </a:xfrm>
            <a:custGeom>
              <a:rect b="b" l="l" r="r" t="t"/>
              <a:pathLst>
                <a:path extrusionOk="0" h="3324" w="704">
                  <a:moveTo>
                    <a:pt x="704" y="0"/>
                  </a:moveTo>
                  <a:lnTo>
                    <a:pt x="545" y="0"/>
                  </a:lnTo>
                  <a:lnTo>
                    <a:pt x="0" y="3300"/>
                  </a:lnTo>
                  <a:lnTo>
                    <a:pt x="157" y="3324"/>
                  </a:lnTo>
                  <a:lnTo>
                    <a:pt x="704" y="0"/>
                  </a:lnTo>
                  <a:close/>
                </a:path>
              </a:pathLst>
            </a:custGeom>
            <a:solidFill>
              <a:srgbClr val="595959"/>
            </a:solidFill>
            <a:ln>
              <a:noFill/>
            </a:ln>
          </p:spPr>
        </p:sp>
        <p:sp>
          <p:nvSpPr>
            <p:cNvPr id="12" name="Google Shape;12;p110"/>
            <p:cNvSpPr/>
            <p:nvPr/>
          </p:nvSpPr>
          <p:spPr>
            <a:xfrm>
              <a:off x="1320800" y="5238750"/>
              <a:ext cx="1228725" cy="1619250"/>
            </a:xfrm>
            <a:custGeom>
              <a:rect b="b" l="l" r="r" t="t"/>
              <a:pathLst>
                <a:path extrusionOk="0" h="1020" w="774">
                  <a:moveTo>
                    <a:pt x="0" y="0"/>
                  </a:moveTo>
                  <a:lnTo>
                    <a:pt x="740" y="1020"/>
                  </a:lnTo>
                  <a:lnTo>
                    <a:pt x="774" y="1020"/>
                  </a:lnTo>
                  <a:lnTo>
                    <a:pt x="0" y="0"/>
                  </a:lnTo>
                  <a:close/>
                </a:path>
              </a:pathLst>
            </a:custGeom>
            <a:solidFill>
              <a:srgbClr val="262626"/>
            </a:solidFill>
            <a:ln>
              <a:noFill/>
            </a:ln>
          </p:spPr>
        </p:sp>
        <p:sp>
          <p:nvSpPr>
            <p:cNvPr id="13" name="Google Shape;13;p110"/>
            <p:cNvSpPr/>
            <p:nvPr/>
          </p:nvSpPr>
          <p:spPr>
            <a:xfrm>
              <a:off x="1320800" y="5238750"/>
              <a:ext cx="1695450" cy="1619250"/>
            </a:xfrm>
            <a:custGeom>
              <a:rect b="b" l="l" r="r" t="t"/>
              <a:pathLst>
                <a:path extrusionOk="0" h="1020" w="1068">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14" name="Google Shape;14;p110"/>
          <p:cNvSpPr txBox="1"/>
          <p:nvPr>
            <p:ph type="title"/>
          </p:nvPr>
        </p:nvSpPr>
        <p:spPr>
          <a:xfrm>
            <a:off x="1484311" y="685800"/>
            <a:ext cx="10018713" cy="1752599"/>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000"/>
              <a:buFont typeface="Quattrocento Sans"/>
              <a:buNone/>
              <a:defRPr b="0" i="0" sz="4000" u="none" cap="none" strike="noStrike">
                <a:solidFill>
                  <a:schemeClr val="dk1"/>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5" name="Google Shape;15;p110"/>
          <p:cNvSpPr txBox="1"/>
          <p:nvPr>
            <p:ph idx="1" type="body"/>
          </p:nvPr>
        </p:nvSpPr>
        <p:spPr>
          <a:xfrm>
            <a:off x="1484310" y="2666999"/>
            <a:ext cx="10018713" cy="3124201"/>
          </a:xfrm>
          <a:prstGeom prst="rect">
            <a:avLst/>
          </a:prstGeom>
          <a:noFill/>
          <a:ln>
            <a:noFill/>
          </a:ln>
        </p:spPr>
        <p:txBody>
          <a:bodyPr anchorCtr="0" anchor="ctr" bIns="45700" lIns="91425" spcFirstLastPara="1" rIns="91425" wrap="square" tIns="45700">
            <a:normAutofit/>
          </a:bodyPr>
          <a:lstStyle>
            <a:lvl1pPr indent="-449580" lvl="0" marL="457200" marR="0" rtl="0" algn="l">
              <a:spcBef>
                <a:spcPts val="480"/>
              </a:spcBef>
              <a:spcAft>
                <a:spcPts val="0"/>
              </a:spcAft>
              <a:buClr>
                <a:srgbClr val="8D1415"/>
              </a:buClr>
              <a:buSzPts val="3480"/>
              <a:buFont typeface="Arial"/>
              <a:buChar char="•"/>
              <a:defRPr b="0" i="0" sz="2400" u="none" cap="none" strike="noStrike">
                <a:solidFill>
                  <a:schemeClr val="dk1"/>
                </a:solidFill>
                <a:latin typeface="Quattrocento Sans"/>
                <a:ea typeface="Quattrocento Sans"/>
                <a:cs typeface="Quattrocento Sans"/>
                <a:sym typeface="Quattrocento Sans"/>
              </a:defRPr>
            </a:lvl1pPr>
            <a:lvl2pPr indent="-412750" lvl="1" marL="914400" marR="0" rtl="0" algn="l">
              <a:spcBef>
                <a:spcPts val="600"/>
              </a:spcBef>
              <a:spcAft>
                <a:spcPts val="0"/>
              </a:spcAft>
              <a:buClr>
                <a:srgbClr val="8D1415"/>
              </a:buClr>
              <a:buSzPts val="2900"/>
              <a:buFont typeface="Arial"/>
              <a:buChar char="•"/>
              <a:defRPr b="0" i="0" sz="2000" u="none" cap="none" strike="noStrike">
                <a:solidFill>
                  <a:schemeClr val="dk1"/>
                </a:solidFill>
                <a:latin typeface="Quattrocento Sans"/>
                <a:ea typeface="Quattrocento Sans"/>
                <a:cs typeface="Quattrocento Sans"/>
                <a:sym typeface="Quattrocento Sans"/>
              </a:defRPr>
            </a:lvl2pPr>
            <a:lvl3pPr indent="-394335" lvl="2" marL="1371600" marR="0" rtl="0" algn="l">
              <a:spcBef>
                <a:spcPts val="600"/>
              </a:spcBef>
              <a:spcAft>
                <a:spcPts val="0"/>
              </a:spcAft>
              <a:buClr>
                <a:srgbClr val="8D1415"/>
              </a:buClr>
              <a:buSzPts val="2610"/>
              <a:buFont typeface="Arial"/>
              <a:buChar char="•"/>
              <a:defRPr b="0" i="0" sz="1800" u="none" cap="none" strike="noStrike">
                <a:solidFill>
                  <a:schemeClr val="dk1"/>
                </a:solidFill>
                <a:latin typeface="Quattrocento Sans"/>
                <a:ea typeface="Quattrocento Sans"/>
                <a:cs typeface="Quattrocento Sans"/>
                <a:sym typeface="Quattrocento Sans"/>
              </a:defRPr>
            </a:lvl3pPr>
            <a:lvl4pPr indent="-375919" lvl="3" marL="1828800" marR="0" rtl="0" algn="l">
              <a:spcBef>
                <a:spcPts val="600"/>
              </a:spcBef>
              <a:spcAft>
                <a:spcPts val="0"/>
              </a:spcAft>
              <a:buClr>
                <a:srgbClr val="8D1415"/>
              </a:buClr>
              <a:buSzPts val="2320"/>
              <a:buFont typeface="Arial"/>
              <a:buChar char="•"/>
              <a:defRPr b="0" i="0" sz="1600" u="none" cap="none" strike="noStrike">
                <a:solidFill>
                  <a:schemeClr val="dk1"/>
                </a:solidFill>
                <a:latin typeface="Quattrocento Sans"/>
                <a:ea typeface="Quattrocento Sans"/>
                <a:cs typeface="Quattrocento Sans"/>
                <a:sym typeface="Quattrocento Sans"/>
              </a:defRPr>
            </a:lvl4pPr>
            <a:lvl5pPr indent="-357504" lvl="4" marL="2286000" marR="0" rtl="0" algn="l">
              <a:spcBef>
                <a:spcPts val="600"/>
              </a:spcBef>
              <a:spcAft>
                <a:spcPts val="0"/>
              </a:spcAft>
              <a:buClr>
                <a:srgbClr val="8D1415"/>
              </a:buClr>
              <a:buSzPts val="2030"/>
              <a:buFont typeface="Arial"/>
              <a:buChar char="•"/>
              <a:defRPr b="0" i="0" sz="1400" u="none" cap="none" strike="noStrike">
                <a:solidFill>
                  <a:schemeClr val="dk1"/>
                </a:solidFill>
                <a:latin typeface="Quattrocento Sans"/>
                <a:ea typeface="Quattrocento Sans"/>
                <a:cs typeface="Quattrocento Sans"/>
                <a:sym typeface="Quattrocento Sans"/>
              </a:defRPr>
            </a:lvl5pPr>
            <a:lvl6pPr indent="-357504" lvl="5" marL="2743200" marR="0" rtl="0" algn="l">
              <a:spcBef>
                <a:spcPts val="600"/>
              </a:spcBef>
              <a:spcAft>
                <a:spcPts val="0"/>
              </a:spcAft>
              <a:buClr>
                <a:srgbClr val="8D1415"/>
              </a:buClr>
              <a:buSzPts val="2030"/>
              <a:buFont typeface="Arial"/>
              <a:buChar char="•"/>
              <a:defRPr b="0" i="0" sz="1400" u="none" cap="none" strike="noStrike">
                <a:solidFill>
                  <a:schemeClr val="dk1"/>
                </a:solidFill>
                <a:latin typeface="Corbel"/>
                <a:ea typeface="Corbel"/>
                <a:cs typeface="Corbel"/>
                <a:sym typeface="Corbel"/>
              </a:defRPr>
            </a:lvl6pPr>
            <a:lvl7pPr indent="-357504" lvl="6" marL="3200400" marR="0" rtl="0" algn="l">
              <a:spcBef>
                <a:spcPts val="600"/>
              </a:spcBef>
              <a:spcAft>
                <a:spcPts val="0"/>
              </a:spcAft>
              <a:buClr>
                <a:srgbClr val="8D1415"/>
              </a:buClr>
              <a:buSzPts val="2030"/>
              <a:buFont typeface="Arial"/>
              <a:buChar char="•"/>
              <a:defRPr b="0" i="0" sz="1400" u="none" cap="none" strike="noStrike">
                <a:solidFill>
                  <a:schemeClr val="dk1"/>
                </a:solidFill>
                <a:latin typeface="Corbel"/>
                <a:ea typeface="Corbel"/>
                <a:cs typeface="Corbel"/>
                <a:sym typeface="Corbel"/>
              </a:defRPr>
            </a:lvl7pPr>
            <a:lvl8pPr indent="-357504" lvl="7" marL="3657600" marR="0" rtl="0" algn="l">
              <a:spcBef>
                <a:spcPts val="600"/>
              </a:spcBef>
              <a:spcAft>
                <a:spcPts val="0"/>
              </a:spcAft>
              <a:buClr>
                <a:srgbClr val="8D1415"/>
              </a:buClr>
              <a:buSzPts val="2030"/>
              <a:buFont typeface="Arial"/>
              <a:buChar char="•"/>
              <a:defRPr b="0" i="0" sz="1400" u="none" cap="none" strike="noStrike">
                <a:solidFill>
                  <a:schemeClr val="dk1"/>
                </a:solidFill>
                <a:latin typeface="Corbel"/>
                <a:ea typeface="Corbel"/>
                <a:cs typeface="Corbel"/>
                <a:sym typeface="Corbel"/>
              </a:defRPr>
            </a:lvl8pPr>
            <a:lvl9pPr indent="-357504" lvl="8" marL="4114800" marR="0" rtl="0" algn="l">
              <a:spcBef>
                <a:spcPts val="600"/>
              </a:spcBef>
              <a:spcAft>
                <a:spcPts val="600"/>
              </a:spcAft>
              <a:buClr>
                <a:srgbClr val="8D1415"/>
              </a:buClr>
              <a:buSzPts val="2030"/>
              <a:buFont typeface="Arial"/>
              <a:buChar char="•"/>
              <a:defRPr b="0" i="0" sz="1400" u="none" cap="none" strike="noStrike">
                <a:solidFill>
                  <a:schemeClr val="dk1"/>
                </a:solidFill>
                <a:latin typeface="Corbel"/>
                <a:ea typeface="Corbel"/>
                <a:cs typeface="Corbel"/>
                <a:sym typeface="Corbel"/>
              </a:defRPr>
            </a:lvl9pPr>
          </a:lstStyle>
          <a:p/>
        </p:txBody>
      </p:sp>
      <p:sp>
        <p:nvSpPr>
          <p:cNvPr id="16" name="Google Shape;16;p110"/>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dk1"/>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7" name="Google Shape;17;p110"/>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dk1"/>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8" name="Google Shape;18;p110"/>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dk1"/>
                </a:solidFill>
                <a:latin typeface="Quattrocento Sans"/>
                <a:ea typeface="Quattrocento Sans"/>
                <a:cs typeface="Quattrocento Sans"/>
                <a:sym typeface="Quattrocento Sans"/>
              </a:defRPr>
            </a:lvl1pPr>
            <a:lvl2pPr indent="0" lvl="1" marL="0" marR="0" rtl="0" algn="r">
              <a:spcBef>
                <a:spcPts val="0"/>
              </a:spcBef>
              <a:buNone/>
              <a:defRPr b="0" i="0" sz="1000" u="none" cap="none" strike="noStrike">
                <a:solidFill>
                  <a:schemeClr val="dk1"/>
                </a:solidFill>
                <a:latin typeface="Quattrocento Sans"/>
                <a:ea typeface="Quattrocento Sans"/>
                <a:cs typeface="Quattrocento Sans"/>
                <a:sym typeface="Quattrocento Sans"/>
              </a:defRPr>
            </a:lvl2pPr>
            <a:lvl3pPr indent="0" lvl="2" marL="0" marR="0" rtl="0" algn="r">
              <a:spcBef>
                <a:spcPts val="0"/>
              </a:spcBef>
              <a:buNone/>
              <a:defRPr b="0" i="0" sz="1000" u="none" cap="none" strike="noStrike">
                <a:solidFill>
                  <a:schemeClr val="dk1"/>
                </a:solidFill>
                <a:latin typeface="Quattrocento Sans"/>
                <a:ea typeface="Quattrocento Sans"/>
                <a:cs typeface="Quattrocento Sans"/>
                <a:sym typeface="Quattrocento Sans"/>
              </a:defRPr>
            </a:lvl3pPr>
            <a:lvl4pPr indent="0" lvl="3" marL="0" marR="0" rtl="0" algn="r">
              <a:spcBef>
                <a:spcPts val="0"/>
              </a:spcBef>
              <a:buNone/>
              <a:defRPr b="0" i="0" sz="1000" u="none" cap="none" strike="noStrike">
                <a:solidFill>
                  <a:schemeClr val="dk1"/>
                </a:solidFill>
                <a:latin typeface="Quattrocento Sans"/>
                <a:ea typeface="Quattrocento Sans"/>
                <a:cs typeface="Quattrocento Sans"/>
                <a:sym typeface="Quattrocento Sans"/>
              </a:defRPr>
            </a:lvl4pPr>
            <a:lvl5pPr indent="0" lvl="4" marL="0" marR="0" rtl="0" algn="r">
              <a:spcBef>
                <a:spcPts val="0"/>
              </a:spcBef>
              <a:buNone/>
              <a:defRPr b="0" i="0" sz="1000" u="none" cap="none" strike="noStrike">
                <a:solidFill>
                  <a:schemeClr val="dk1"/>
                </a:solidFill>
                <a:latin typeface="Quattrocento Sans"/>
                <a:ea typeface="Quattrocento Sans"/>
                <a:cs typeface="Quattrocento Sans"/>
                <a:sym typeface="Quattrocento Sans"/>
              </a:defRPr>
            </a:lvl5pPr>
            <a:lvl6pPr indent="0" lvl="5" marL="0" marR="0" rtl="0" algn="r">
              <a:spcBef>
                <a:spcPts val="0"/>
              </a:spcBef>
              <a:buNone/>
              <a:defRPr b="0" i="0" sz="1000" u="none" cap="none" strike="noStrike">
                <a:solidFill>
                  <a:schemeClr val="dk1"/>
                </a:solidFill>
                <a:latin typeface="Quattrocento Sans"/>
                <a:ea typeface="Quattrocento Sans"/>
                <a:cs typeface="Quattrocento Sans"/>
                <a:sym typeface="Quattrocento Sans"/>
              </a:defRPr>
            </a:lvl6pPr>
            <a:lvl7pPr indent="0" lvl="6" marL="0" marR="0" rtl="0" algn="r">
              <a:spcBef>
                <a:spcPts val="0"/>
              </a:spcBef>
              <a:buNone/>
              <a:defRPr b="0" i="0" sz="1000" u="none" cap="none" strike="noStrike">
                <a:solidFill>
                  <a:schemeClr val="dk1"/>
                </a:solidFill>
                <a:latin typeface="Quattrocento Sans"/>
                <a:ea typeface="Quattrocento Sans"/>
                <a:cs typeface="Quattrocento Sans"/>
                <a:sym typeface="Quattrocento Sans"/>
              </a:defRPr>
            </a:lvl7pPr>
            <a:lvl8pPr indent="0" lvl="7" marL="0" marR="0" rtl="0" algn="r">
              <a:spcBef>
                <a:spcPts val="0"/>
              </a:spcBef>
              <a:buNone/>
              <a:defRPr b="0" i="0" sz="1000" u="none" cap="none" strike="noStrike">
                <a:solidFill>
                  <a:schemeClr val="dk1"/>
                </a:solidFill>
                <a:latin typeface="Quattrocento Sans"/>
                <a:ea typeface="Quattrocento Sans"/>
                <a:cs typeface="Quattrocento Sans"/>
                <a:sym typeface="Quattrocento Sans"/>
              </a:defRPr>
            </a:lvl8pPr>
            <a:lvl9pPr indent="0" lvl="8" marL="0" marR="0" rtl="0" algn="r">
              <a:spcBef>
                <a:spcPts val="0"/>
              </a:spcBef>
              <a:buNone/>
              <a:defRPr b="0" i="0" sz="1000" u="none" cap="none" strike="noStrike">
                <a:solidFill>
                  <a:schemeClr val="dk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fr-FR"/>
              <a:t>‹#›</a:t>
            </a:fld>
            <a:endParaRPr/>
          </a:p>
        </p:txBody>
      </p:sp>
      <p:pic>
        <p:nvPicPr>
          <p:cNvPr id="19" name="Google Shape;19;p110"/>
          <p:cNvPicPr preferRelativeResize="0"/>
          <p:nvPr/>
        </p:nvPicPr>
        <p:blipFill rotWithShape="1">
          <a:blip r:embed="rId1">
            <a:alphaModFix/>
          </a:blip>
          <a:srcRect b="0" l="0" r="0" t="0"/>
          <a:stretch/>
        </p:blipFill>
        <p:spPr>
          <a:xfrm>
            <a:off x="9268401" y="88702"/>
            <a:ext cx="2772787" cy="54312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7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75.png"/><Relationship Id="rId4" Type="http://schemas.openxmlformats.org/officeDocument/2006/relationships/image" Target="../media/image7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s://teachablemachine.withgoogle.com/" TargetMode="Externa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7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1" Type="http://schemas.openxmlformats.org/officeDocument/2006/relationships/image" Target="../media/image24.png"/><Relationship Id="rId10"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8.png"/><Relationship Id="rId9" Type="http://schemas.openxmlformats.org/officeDocument/2006/relationships/image" Target="../media/image22.png"/><Relationship Id="rId5" Type="http://schemas.openxmlformats.org/officeDocument/2006/relationships/image" Target="../media/image12.png"/><Relationship Id="rId6" Type="http://schemas.openxmlformats.org/officeDocument/2006/relationships/image" Target="../media/image20.png"/><Relationship Id="rId7" Type="http://schemas.openxmlformats.org/officeDocument/2006/relationships/image" Target="../media/image16.png"/><Relationship Id="rId8"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hyperlink" Target="http://www.youtube.com/watch?v=D5VN56jQMWM" TargetMode="External"/><Relationship Id="rId4" Type="http://schemas.openxmlformats.org/officeDocument/2006/relationships/image" Target="../media/image2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assistant.google.com/intl/fr_fr/"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2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3.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8.png"/><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s://scikit-learn.org/stable/modules/generated/sklearn.linear_model.Ridge.html" TargetMode="External"/><Relationship Id="rId4" Type="http://schemas.openxmlformats.org/officeDocument/2006/relationships/hyperlink" Target="https://scikit-learn.org/stable/modules/generated/sklearn.linear_model.Lasso.html" TargetMode="External"/><Relationship Id="rId9" Type="http://schemas.openxmlformats.org/officeDocument/2006/relationships/image" Target="../media/image45.png"/><Relationship Id="rId5" Type="http://schemas.openxmlformats.org/officeDocument/2006/relationships/hyperlink" Target="https://scikit-learn.org/stable/modules/generated/sklearn.linear_model.ElasticNet.html" TargetMode="External"/><Relationship Id="rId6" Type="http://schemas.openxmlformats.org/officeDocument/2006/relationships/image" Target="../media/image36.png"/><Relationship Id="rId7" Type="http://schemas.openxmlformats.org/officeDocument/2006/relationships/image" Target="../media/image46.png"/><Relationship Id="rId8"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s://scikit-learn.org/stable/modules/generated/sklearn.neighbors.KNeighborsClassifier.html" TargetMode="Externa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9.png"/><Relationship Id="rId4" Type="http://schemas.openxmlformats.org/officeDocument/2006/relationships/image" Target="../media/image48.png"/><Relationship Id="rId5" Type="http://schemas.openxmlformats.org/officeDocument/2006/relationships/image" Target="../media/image47.png"/><Relationship Id="rId6" Type="http://schemas.openxmlformats.org/officeDocument/2006/relationships/image" Target="../media/image5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s://scikit-learn.org/stable/modules/generated/sklearn.linear_model.LogisticRegression.html"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scikit-learn.org/stable/modules/generated/sklearn.svm.SVC.html" TargetMode="External"/><Relationship Id="rId4" Type="http://schemas.openxmlformats.org/officeDocument/2006/relationships/hyperlink" Target="https://scikit-learn.org/stable/modules/generated/sklearn.svm.SVR.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scikit-learn.org/stable/modules/naive_bayes.html" TargetMode="External"/><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hyperlink" Target="http://www.r2d3.us/lapprentissage-automatique-en-images-chapitre-1/" TargetMode="External"/><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hyperlink" Target="https://scikit-learn.org/stable/modules/generated/sklearn.ensemble.AdaBoostClassifier.html#:~:text=An%20AdaBoost%20%5B1%5D%20classifier%20is,focus%20more%20on%20difficult%20cases." TargetMode="External"/><Relationship Id="rId4" Type="http://schemas.openxmlformats.org/officeDocument/2006/relationships/hyperlink" Target="https://scikit-learn.org/stable/modules/generated/sklearn.ensemble.GradientBoostingClassifier.html" TargetMode="External"/><Relationship Id="rId5" Type="http://schemas.openxmlformats.org/officeDocument/2006/relationships/hyperlink" Target="https://scikit-learn.org/stable/modules/generated/sklearn.ensemble.RandomForestClassifier.html" TargetMode="External"/><Relationship Id="rId6" Type="http://schemas.openxmlformats.org/officeDocument/2006/relationships/image" Target="../media/image4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hyperlink" Target="https://scikit-learn.org/stable/modules/generated/sklearn.cluster.KMeans.html" TargetMode="External"/><Relationship Id="rId4" Type="http://schemas.openxmlformats.org/officeDocument/2006/relationships/hyperlink" Target="https://scikit-learn.org/stable/modules/clustering.html" TargetMode="External"/><Relationship Id="rId5" Type="http://schemas.openxmlformats.org/officeDocument/2006/relationships/image" Target="../media/image4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scikit-learn.org/stable/modules/generated/sklearn.decomposition.PCA.html" TargetMode="External"/><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7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0" Type="http://schemas.openxmlformats.org/officeDocument/2006/relationships/hyperlink" Target="http://scikit-learn.org/stable/modules/generated/sklearn.metrics.roc_auc_score.html" TargetMode="External"/><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hyperlink" Target="http://scikit-learn.org/stable/modules/generated/sklearn.metrics.mean_squared_error.html" TargetMode="External"/><Relationship Id="rId4" Type="http://schemas.openxmlformats.org/officeDocument/2006/relationships/hyperlink" Target="https://scikit-learn.org/stable/modules/generated/sklearn.metrics.mean_absolute_error.html" TargetMode="External"/><Relationship Id="rId9" Type="http://schemas.openxmlformats.org/officeDocument/2006/relationships/hyperlink" Target="http://scikit-learn.org/stable/modules/generated/sklearn.metrics.f1_score.html" TargetMode="External"/><Relationship Id="rId5" Type="http://schemas.openxmlformats.org/officeDocument/2006/relationships/hyperlink" Target="https://scikit-learn.org/stable/modules/generated/sklearn.metrics.r2_score.html" TargetMode="External"/><Relationship Id="rId6" Type="http://schemas.openxmlformats.org/officeDocument/2006/relationships/hyperlink" Target="https://scikit-learn.org/stable/modules/generated/sklearn.metrics.accuracy_score.html" TargetMode="External"/><Relationship Id="rId7" Type="http://schemas.openxmlformats.org/officeDocument/2006/relationships/hyperlink" Target="http://scikit-learn.org/stable/modules/generated/sklearn.metrics.precision_score.html" TargetMode="External"/><Relationship Id="rId8" Type="http://schemas.openxmlformats.org/officeDocument/2006/relationships/hyperlink" Target="http://scikit-learn.org/stable/modules/generated/sklearn.metrics.recall_score.html"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56.png"/><Relationship Id="rId4" Type="http://schemas.openxmlformats.org/officeDocument/2006/relationships/hyperlink" Target="http://mlr.cs.umass.edu/ml/datasets/Breast+Cancer+Wisconsin+(Diagnostic)"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 Id="rId3" Type="http://schemas.openxmlformats.org/officeDocument/2006/relationships/image" Target="../media/image5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hyperlink" Target="https://scikit-learn.org/stable/modules/generated/sklearn.model_selection.GridSearchCV.html"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5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5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5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6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62.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 Id="rId3" Type="http://schemas.openxmlformats.org/officeDocument/2006/relationships/image" Target="../media/image6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 Id="rId3" Type="http://schemas.openxmlformats.org/officeDocument/2006/relationships/image" Target="../media/image6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6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2.xml"/><Relationship Id="rId3" Type="http://schemas.openxmlformats.org/officeDocument/2006/relationships/image" Target="../media/image6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3.xml"/><Relationship Id="rId3" Type="http://schemas.openxmlformats.org/officeDocument/2006/relationships/image" Target="../media/image7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4.xml"/><Relationship Id="rId3" Type="http://schemas.openxmlformats.org/officeDocument/2006/relationships/image" Target="../media/image6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5.xml"/><Relationship Id="rId3" Type="http://schemas.openxmlformats.org/officeDocument/2006/relationships/image" Target="../media/image7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6.xml"/><Relationship Id="rId3" Type="http://schemas.openxmlformats.org/officeDocument/2006/relationships/image" Target="../media/image6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7.xml"/><Relationship Id="rId3" Type="http://schemas.openxmlformats.org/officeDocument/2006/relationships/image" Target="../media/image7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8.xml"/><Relationship Id="rId3" Type="http://schemas.openxmlformats.org/officeDocument/2006/relationships/image" Target="../media/image7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9.xml"/><Relationship Id="rId3"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7" name="Shape 137"/>
        <p:cNvGrpSpPr/>
        <p:nvPr/>
      </p:nvGrpSpPr>
      <p:grpSpPr>
        <a:xfrm>
          <a:off x="0" y="0"/>
          <a:ext cx="0" cy="0"/>
          <a:chOff x="0" y="0"/>
          <a:chExt cx="0" cy="0"/>
        </a:xfrm>
      </p:grpSpPr>
      <p:sp>
        <p:nvSpPr>
          <p:cNvPr id="138" name="Google Shape;138;p1"/>
          <p:cNvSpPr txBox="1"/>
          <p:nvPr>
            <p:ph type="title"/>
          </p:nvPr>
        </p:nvSpPr>
        <p:spPr>
          <a:xfrm>
            <a:off x="1484311" y="685800"/>
            <a:ext cx="10018713" cy="1752599"/>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Formation Machine Learning – les fondamentaux</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9"/>
          <p:cNvPicPr preferRelativeResize="0"/>
          <p:nvPr/>
        </p:nvPicPr>
        <p:blipFill rotWithShape="1">
          <a:blip r:embed="rId3">
            <a:alphaModFix/>
          </a:blip>
          <a:srcRect b="0" l="0" r="0" t="0"/>
          <a:stretch/>
        </p:blipFill>
        <p:spPr>
          <a:xfrm>
            <a:off x="1554657" y="0"/>
            <a:ext cx="9762700" cy="6852786"/>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ge03f564325_0_385"/>
          <p:cNvSpPr txBox="1"/>
          <p:nvPr>
            <p:ph type="title"/>
          </p:nvPr>
        </p:nvSpPr>
        <p:spPr>
          <a:xfrm>
            <a:off x="1484311" y="685801"/>
            <a:ext cx="10018800"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Induction d'arbres</a:t>
            </a:r>
            <a:endParaRPr/>
          </a:p>
        </p:txBody>
      </p:sp>
      <p:sp>
        <p:nvSpPr>
          <p:cNvPr id="839" name="Google Shape;839;ge03f564325_0_385"/>
          <p:cNvSpPr txBox="1"/>
          <p:nvPr>
            <p:ph idx="1" type="body"/>
          </p:nvPr>
        </p:nvSpPr>
        <p:spPr>
          <a:xfrm>
            <a:off x="1484310" y="1790701"/>
            <a:ext cx="10018800" cy="4000500"/>
          </a:xfrm>
          <a:prstGeom prst="rect">
            <a:avLst/>
          </a:prstGeom>
          <a:noFill/>
          <a:ln>
            <a:noFill/>
          </a:ln>
        </p:spPr>
        <p:txBody>
          <a:bodyPr anchorCtr="0" anchor="ctr" bIns="45700" lIns="91425" spcFirstLastPara="1" rIns="91425" wrap="square" tIns="45700">
            <a:normAutofit fontScale="85000" lnSpcReduction="20000"/>
          </a:bodyPr>
          <a:lstStyle/>
          <a:p>
            <a:pPr indent="-266414" lvl="0" marL="285750" rtl="0" algn="l">
              <a:spcBef>
                <a:spcPts val="0"/>
              </a:spcBef>
              <a:spcAft>
                <a:spcPts val="0"/>
              </a:spcAft>
              <a:buSzPct val="145000"/>
              <a:buChar char="•"/>
            </a:pPr>
            <a:r>
              <a:rPr lang="fr-FR"/>
              <a:t>Algorithme glouton</a:t>
            </a:r>
            <a:endParaRPr/>
          </a:p>
          <a:p>
            <a:pPr indent="-269176" lvl="1" marL="742950" rtl="0" algn="l">
              <a:spcBef>
                <a:spcPts val="1044"/>
              </a:spcBef>
              <a:spcAft>
                <a:spcPts val="0"/>
              </a:spcAft>
              <a:buSzPct val="145000"/>
              <a:buChar char="•"/>
            </a:pPr>
            <a:r>
              <a:rPr lang="fr-FR"/>
              <a:t>Divisez les enregistrements en fonction d’un indice qui optimise certains critères.</a:t>
            </a:r>
            <a:endParaRPr/>
          </a:p>
          <a:p>
            <a:pPr indent="-47275" lvl="0" marL="285750" rtl="0" algn="l">
              <a:spcBef>
                <a:spcPts val="1118"/>
              </a:spcBef>
              <a:spcAft>
                <a:spcPts val="0"/>
              </a:spcAft>
              <a:buSzPct val="145000"/>
              <a:buNone/>
            </a:pPr>
            <a:r>
              <a:t/>
            </a:r>
            <a:endParaRPr/>
          </a:p>
          <a:p>
            <a:pPr indent="-266414" lvl="0" marL="285750" rtl="0" algn="l">
              <a:spcBef>
                <a:spcPts val="1118"/>
              </a:spcBef>
              <a:spcAft>
                <a:spcPts val="0"/>
              </a:spcAft>
              <a:buSzPct val="145000"/>
              <a:buChar char="•"/>
            </a:pPr>
            <a:r>
              <a:rPr lang="fr-FR"/>
              <a:t>Problèmes</a:t>
            </a:r>
            <a:endParaRPr/>
          </a:p>
          <a:p>
            <a:pPr indent="-269176" lvl="1" marL="742950" rtl="0" algn="l">
              <a:spcBef>
                <a:spcPts val="1044"/>
              </a:spcBef>
              <a:spcAft>
                <a:spcPts val="0"/>
              </a:spcAft>
              <a:buSzPct val="145000"/>
              <a:buChar char="•"/>
            </a:pPr>
            <a:r>
              <a:rPr lang="fr-FR"/>
              <a:t>Déterminer comment diviser les enregistrements</a:t>
            </a:r>
            <a:endParaRPr/>
          </a:p>
          <a:p>
            <a:pPr indent="-269176" lvl="1" marL="742950" rtl="0" algn="l">
              <a:spcBef>
                <a:spcPts val="1044"/>
              </a:spcBef>
              <a:spcAft>
                <a:spcPts val="0"/>
              </a:spcAft>
              <a:buSzPct val="145000"/>
              <a:buChar char="•"/>
            </a:pPr>
            <a:r>
              <a:rPr lang="fr-FR"/>
              <a:t>Comment spécifier la condition de test d'attribut?</a:t>
            </a:r>
            <a:endParaRPr/>
          </a:p>
          <a:p>
            <a:pPr indent="-269176" lvl="1" marL="742950" rtl="0" algn="l">
              <a:spcBef>
                <a:spcPts val="1044"/>
              </a:spcBef>
              <a:spcAft>
                <a:spcPts val="0"/>
              </a:spcAft>
              <a:buSzPct val="145000"/>
              <a:buChar char="•"/>
            </a:pPr>
            <a:r>
              <a:rPr lang="fr-FR"/>
              <a:t>Comment déterminer le meilleur partage?</a:t>
            </a:r>
            <a:endParaRPr/>
          </a:p>
          <a:p>
            <a:pPr indent="-269176" lvl="1" marL="742950" rtl="0" algn="l">
              <a:spcBef>
                <a:spcPts val="1044"/>
              </a:spcBef>
              <a:spcAft>
                <a:spcPts val="0"/>
              </a:spcAft>
              <a:buSzPct val="145000"/>
              <a:buChar char="•"/>
            </a:pPr>
            <a:r>
              <a:rPr lang="fr-FR"/>
              <a:t>Déterminer quand arrêter le fractionnement</a:t>
            </a:r>
            <a:endParaRPr/>
          </a:p>
        </p:txBody>
      </p:sp>
      <p:sp>
        <p:nvSpPr>
          <p:cNvPr id="840" name="Google Shape;840;ge03f564325_0_385"/>
          <p:cNvSpPr txBox="1"/>
          <p:nvPr>
            <p:ph idx="12" type="sldNum"/>
          </p:nvPr>
        </p:nvSpPr>
        <p:spPr>
          <a:xfrm>
            <a:off x="10951856" y="5867131"/>
            <a:ext cx="5511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ge03f564325_0_391"/>
          <p:cNvSpPr txBox="1"/>
          <p:nvPr>
            <p:ph type="title"/>
          </p:nvPr>
        </p:nvSpPr>
        <p:spPr>
          <a:xfrm>
            <a:off x="1484311" y="685801"/>
            <a:ext cx="10018800"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Choix de la variable</a:t>
            </a:r>
            <a:endParaRPr/>
          </a:p>
        </p:txBody>
      </p:sp>
      <p:sp>
        <p:nvSpPr>
          <p:cNvPr id="846" name="Google Shape;846;ge03f564325_0_391"/>
          <p:cNvSpPr txBox="1"/>
          <p:nvPr>
            <p:ph idx="1" type="body"/>
          </p:nvPr>
        </p:nvSpPr>
        <p:spPr>
          <a:xfrm>
            <a:off x="1484310" y="1790701"/>
            <a:ext cx="10018800" cy="1466700"/>
          </a:xfrm>
          <a:prstGeom prst="rect">
            <a:avLst/>
          </a:prstGeom>
          <a:noFill/>
          <a:ln>
            <a:noFill/>
          </a:ln>
        </p:spPr>
        <p:txBody>
          <a:bodyPr anchorCtr="0" anchor="ctr" bIns="45700" lIns="91425" spcFirstLastPara="1" rIns="91425" wrap="square" tIns="45700">
            <a:normAutofit/>
          </a:bodyPr>
          <a:lstStyle/>
          <a:p>
            <a:pPr indent="-285750" lvl="0" marL="285750" rtl="0" algn="l">
              <a:spcBef>
                <a:spcPts val="0"/>
              </a:spcBef>
              <a:spcAft>
                <a:spcPts val="0"/>
              </a:spcAft>
              <a:buSzPts val="4060"/>
              <a:buChar char="•"/>
            </a:pPr>
            <a:r>
              <a:rPr lang="fr-FR"/>
              <a:t>Idée: un bon attribut divise les exemples en sous-ensembles qui sont (idéalement) "tous positifs" ou "tous négatifs"</a:t>
            </a:r>
            <a:endParaRPr/>
          </a:p>
        </p:txBody>
      </p:sp>
      <p:sp>
        <p:nvSpPr>
          <p:cNvPr id="847" name="Google Shape;847;ge03f564325_0_391"/>
          <p:cNvSpPr txBox="1"/>
          <p:nvPr>
            <p:ph idx="12" type="sldNum"/>
          </p:nvPr>
        </p:nvSpPr>
        <p:spPr>
          <a:xfrm>
            <a:off x="10951856" y="5867131"/>
            <a:ext cx="5511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pic>
        <p:nvPicPr>
          <p:cNvPr descr="restaurant-roots" id="848" name="Google Shape;848;ge03f564325_0_391"/>
          <p:cNvPicPr preferRelativeResize="0"/>
          <p:nvPr/>
        </p:nvPicPr>
        <p:blipFill rotWithShape="1">
          <a:blip r:embed="rId3">
            <a:alphaModFix/>
          </a:blip>
          <a:srcRect b="0" l="0" r="0" t="0"/>
          <a:stretch/>
        </p:blipFill>
        <p:spPr>
          <a:xfrm>
            <a:off x="1715761" y="3482975"/>
            <a:ext cx="9511677" cy="226695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ge03f564325_0_398"/>
          <p:cNvSpPr txBox="1"/>
          <p:nvPr>
            <p:ph idx="12" type="sldNum"/>
          </p:nvPr>
        </p:nvSpPr>
        <p:spPr>
          <a:xfrm>
            <a:off x="10951856" y="5867131"/>
            <a:ext cx="5511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854" name="Google Shape;854;ge03f564325_0_398"/>
          <p:cNvSpPr txBox="1"/>
          <p:nvPr>
            <p:ph type="title"/>
          </p:nvPr>
        </p:nvSpPr>
        <p:spPr>
          <a:xfrm>
            <a:off x="1484311" y="685801"/>
            <a:ext cx="10018800"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Comment déterminer la meilleure séparation</a:t>
            </a:r>
            <a:endParaRPr/>
          </a:p>
        </p:txBody>
      </p:sp>
      <p:sp>
        <p:nvSpPr>
          <p:cNvPr id="855" name="Google Shape;855;ge03f564325_0_398"/>
          <p:cNvSpPr txBox="1"/>
          <p:nvPr>
            <p:ph idx="1" type="body"/>
          </p:nvPr>
        </p:nvSpPr>
        <p:spPr>
          <a:xfrm>
            <a:off x="1484310" y="1790701"/>
            <a:ext cx="10018800" cy="2124000"/>
          </a:xfrm>
          <a:prstGeom prst="rect">
            <a:avLst/>
          </a:prstGeom>
          <a:noFill/>
          <a:ln>
            <a:noFill/>
          </a:ln>
        </p:spPr>
        <p:txBody>
          <a:bodyPr anchorCtr="0" anchor="ctr" bIns="45700" lIns="91425" spcFirstLastPara="1" rIns="91425" wrap="square" tIns="45700">
            <a:normAutofit fontScale="70000" lnSpcReduction="20000"/>
          </a:bodyPr>
          <a:lstStyle/>
          <a:p>
            <a:pPr indent="-47275" lvl="0" marL="285750" rtl="0" algn="l">
              <a:spcBef>
                <a:spcPts val="0"/>
              </a:spcBef>
              <a:spcAft>
                <a:spcPts val="0"/>
              </a:spcAft>
              <a:buSzPct val="145000"/>
              <a:buNone/>
            </a:pPr>
            <a:r>
              <a:t/>
            </a:r>
            <a:endParaRPr/>
          </a:p>
          <a:p>
            <a:pPr indent="-227742" lvl="0" marL="285750" rtl="0" algn="l">
              <a:spcBef>
                <a:spcPts val="1118"/>
              </a:spcBef>
              <a:spcAft>
                <a:spcPts val="0"/>
              </a:spcAft>
              <a:buSzPct val="145000"/>
              <a:buChar char="•"/>
            </a:pPr>
            <a:r>
              <a:rPr lang="fr-FR"/>
              <a:t>Approche gloutonne :</a:t>
            </a:r>
            <a:endParaRPr/>
          </a:p>
          <a:p>
            <a:pPr indent="-236029" lvl="1" marL="742950" rtl="0" algn="l">
              <a:spcBef>
                <a:spcPts val="1044"/>
              </a:spcBef>
              <a:spcAft>
                <a:spcPts val="0"/>
              </a:spcAft>
              <a:buSzPct val="145000"/>
              <a:buChar char="•"/>
            </a:pPr>
            <a:r>
              <a:rPr lang="fr-FR"/>
              <a:t>Les nœuds avec une distribution de classe homogène sont préférés</a:t>
            </a:r>
            <a:endParaRPr/>
          </a:p>
          <a:p>
            <a:pPr indent="-227742" lvl="0" marL="285750" rtl="0" algn="l">
              <a:spcBef>
                <a:spcPts val="1118"/>
              </a:spcBef>
              <a:spcAft>
                <a:spcPts val="0"/>
              </a:spcAft>
              <a:buSzPct val="145000"/>
              <a:buChar char="•"/>
            </a:pPr>
            <a:r>
              <a:rPr lang="fr-FR"/>
              <a:t>Besoin d'une mesure de l'impureté du noeud</a:t>
            </a:r>
            <a:endParaRPr/>
          </a:p>
          <a:p>
            <a:pPr indent="-285750" lvl="1" marL="742950" rtl="0" algn="l">
              <a:spcBef>
                <a:spcPts val="1044"/>
              </a:spcBef>
              <a:spcAft>
                <a:spcPts val="0"/>
              </a:spcAft>
              <a:buSzPct val="145000"/>
              <a:buFont typeface="Quattrocento Sans"/>
              <a:buNone/>
            </a:pPr>
            <a:r>
              <a:t/>
            </a:r>
            <a:endParaRPr/>
          </a:p>
        </p:txBody>
      </p:sp>
      <p:pic>
        <p:nvPicPr>
          <p:cNvPr id="856" name="Google Shape;856;ge03f564325_0_398"/>
          <p:cNvPicPr preferRelativeResize="0"/>
          <p:nvPr/>
        </p:nvPicPr>
        <p:blipFill rotWithShape="1">
          <a:blip r:embed="rId3">
            <a:alphaModFix/>
          </a:blip>
          <a:srcRect b="0" l="0" r="0" t="0"/>
          <a:stretch/>
        </p:blipFill>
        <p:spPr>
          <a:xfrm>
            <a:off x="4974128" y="3711576"/>
            <a:ext cx="903287" cy="760414"/>
          </a:xfrm>
          <a:prstGeom prst="rect">
            <a:avLst/>
          </a:prstGeom>
          <a:noFill/>
          <a:ln>
            <a:noFill/>
          </a:ln>
        </p:spPr>
      </p:pic>
      <p:pic>
        <p:nvPicPr>
          <p:cNvPr id="857" name="Google Shape;857;ge03f564325_0_398"/>
          <p:cNvPicPr preferRelativeResize="0"/>
          <p:nvPr/>
        </p:nvPicPr>
        <p:blipFill rotWithShape="1">
          <a:blip r:embed="rId4">
            <a:alphaModFix/>
          </a:blip>
          <a:srcRect b="0" l="0" r="0" t="0"/>
          <a:stretch/>
        </p:blipFill>
        <p:spPr>
          <a:xfrm>
            <a:off x="7227889" y="3711576"/>
            <a:ext cx="903287" cy="760414"/>
          </a:xfrm>
          <a:prstGeom prst="rect">
            <a:avLst/>
          </a:prstGeom>
          <a:noFill/>
          <a:ln>
            <a:noFill/>
          </a:ln>
        </p:spPr>
      </p:pic>
      <p:sp>
        <p:nvSpPr>
          <p:cNvPr id="858" name="Google Shape;858;ge03f564325_0_398"/>
          <p:cNvSpPr txBox="1"/>
          <p:nvPr/>
        </p:nvSpPr>
        <p:spPr>
          <a:xfrm>
            <a:off x="4172440" y="4622716"/>
            <a:ext cx="2819400" cy="762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dk1"/>
                </a:solidFill>
                <a:latin typeface="Corbel"/>
                <a:ea typeface="Corbel"/>
                <a:cs typeface="Corbel"/>
                <a:sym typeface="Corbel"/>
              </a:rPr>
              <a:t>Non homogène,</a:t>
            </a:r>
            <a:endParaRPr/>
          </a:p>
          <a:p>
            <a:pPr indent="0" lvl="0" marL="0" marR="0" rtl="0" algn="l">
              <a:spcBef>
                <a:spcPts val="900"/>
              </a:spcBef>
              <a:spcAft>
                <a:spcPts val="0"/>
              </a:spcAft>
              <a:buNone/>
            </a:pPr>
            <a:r>
              <a:rPr lang="fr-FR" sz="1800">
                <a:solidFill>
                  <a:schemeClr val="dk1"/>
                </a:solidFill>
                <a:latin typeface="Corbel"/>
                <a:ea typeface="Corbel"/>
                <a:cs typeface="Corbel"/>
                <a:sym typeface="Corbel"/>
              </a:rPr>
              <a:t>Haut degré d'impureté</a:t>
            </a:r>
            <a:endParaRPr sz="1800">
              <a:solidFill>
                <a:schemeClr val="dk1"/>
              </a:solidFill>
              <a:latin typeface="Corbel"/>
              <a:ea typeface="Corbel"/>
              <a:cs typeface="Corbel"/>
              <a:sym typeface="Corbel"/>
            </a:endParaRPr>
          </a:p>
        </p:txBody>
      </p:sp>
      <p:sp>
        <p:nvSpPr>
          <p:cNvPr id="859" name="Google Shape;859;ge03f564325_0_398"/>
          <p:cNvSpPr txBox="1"/>
          <p:nvPr/>
        </p:nvSpPr>
        <p:spPr>
          <a:xfrm>
            <a:off x="7157953" y="4622716"/>
            <a:ext cx="2819400" cy="762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dk1"/>
                </a:solidFill>
                <a:latin typeface="Corbel"/>
                <a:ea typeface="Corbel"/>
                <a:cs typeface="Corbel"/>
                <a:sym typeface="Corbel"/>
              </a:rPr>
              <a:t>Homogène,</a:t>
            </a:r>
            <a:endParaRPr/>
          </a:p>
          <a:p>
            <a:pPr indent="0" lvl="0" marL="0" marR="0" rtl="0" algn="l">
              <a:spcBef>
                <a:spcPts val="900"/>
              </a:spcBef>
              <a:spcAft>
                <a:spcPts val="0"/>
              </a:spcAft>
              <a:buNone/>
            </a:pPr>
            <a:r>
              <a:rPr lang="fr-FR" sz="1800">
                <a:solidFill>
                  <a:schemeClr val="dk1"/>
                </a:solidFill>
                <a:latin typeface="Corbel"/>
                <a:ea typeface="Corbel"/>
                <a:cs typeface="Corbel"/>
                <a:sym typeface="Corbel"/>
              </a:rPr>
              <a:t>Faible degré d'impureté</a:t>
            </a:r>
            <a:endParaRPr sz="1800">
              <a:solidFill>
                <a:schemeClr val="dk1"/>
              </a:solidFill>
              <a:latin typeface="Corbel"/>
              <a:ea typeface="Corbel"/>
              <a:cs typeface="Corbel"/>
              <a:sym typeface="Corbe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ge03f564325_0_408"/>
          <p:cNvSpPr txBox="1"/>
          <p:nvPr>
            <p:ph type="title"/>
          </p:nvPr>
        </p:nvSpPr>
        <p:spPr>
          <a:xfrm>
            <a:off x="1484311" y="381001"/>
            <a:ext cx="10018800" cy="914400"/>
          </a:xfrm>
          <a:prstGeom prst="rect">
            <a:avLst/>
          </a:prstGeom>
          <a:noFill/>
          <a:ln>
            <a:noFill/>
          </a:ln>
        </p:spPr>
        <p:txBody>
          <a:bodyPr anchorCtr="0" anchor="b" bIns="46025" lIns="92075" spcFirstLastPara="1" rIns="92075" wrap="square" tIns="46025">
            <a:normAutofit fontScale="90000"/>
          </a:bodyPr>
          <a:lstStyle/>
          <a:p>
            <a:pPr indent="0" lvl="0" marL="0" rtl="0" algn="ctr">
              <a:spcBef>
                <a:spcPts val="0"/>
              </a:spcBef>
              <a:spcAft>
                <a:spcPts val="0"/>
              </a:spcAft>
              <a:buClr>
                <a:schemeClr val="dk1"/>
              </a:buClr>
              <a:buSzPct val="100000"/>
              <a:buFont typeface="Quattrocento Sans"/>
              <a:buNone/>
            </a:pPr>
            <a:br>
              <a:rPr lang="fr-FR" sz="3200"/>
            </a:br>
            <a:r>
              <a:rPr lang="fr-FR" sz="3200"/>
              <a:t>Comparaison des méthodes de sélection d'attributs</a:t>
            </a:r>
            <a:endParaRPr/>
          </a:p>
        </p:txBody>
      </p:sp>
      <p:sp>
        <p:nvSpPr>
          <p:cNvPr id="867" name="Google Shape;867;ge03f564325_0_408"/>
          <p:cNvSpPr txBox="1"/>
          <p:nvPr>
            <p:ph idx="1" type="body"/>
          </p:nvPr>
        </p:nvSpPr>
        <p:spPr>
          <a:xfrm>
            <a:off x="1484310" y="1790701"/>
            <a:ext cx="10018800" cy="4000500"/>
          </a:xfrm>
          <a:prstGeom prst="rect">
            <a:avLst/>
          </a:prstGeom>
          <a:noFill/>
          <a:ln>
            <a:noFill/>
          </a:ln>
        </p:spPr>
        <p:txBody>
          <a:bodyPr anchorCtr="0" anchor="ctr" bIns="46025" lIns="92075" spcFirstLastPara="1" rIns="92075" wrap="square" tIns="46025">
            <a:normAutofit fontScale="62500" lnSpcReduction="10000"/>
          </a:bodyPr>
          <a:lstStyle/>
          <a:p>
            <a:pPr indent="-227742" lvl="0" marL="285750" rtl="0" algn="l">
              <a:lnSpc>
                <a:spcPct val="110000"/>
              </a:lnSpc>
              <a:spcBef>
                <a:spcPts val="0"/>
              </a:spcBef>
              <a:spcAft>
                <a:spcPts val="0"/>
              </a:spcAft>
              <a:buSzPct val="145000"/>
              <a:buChar char="•"/>
            </a:pPr>
            <a:r>
              <a:rPr lang="fr-FR"/>
              <a:t>Les trois mesures donnent de bons résultats mais</a:t>
            </a:r>
            <a:endParaRPr/>
          </a:p>
          <a:p>
            <a:pPr indent="-236029" lvl="1" marL="742950" rtl="0" algn="l">
              <a:lnSpc>
                <a:spcPct val="110000"/>
              </a:lnSpc>
              <a:spcBef>
                <a:spcPts val="1008"/>
              </a:spcBef>
              <a:spcAft>
                <a:spcPts val="0"/>
              </a:spcAft>
              <a:buSzPct val="145000"/>
              <a:buChar char="•"/>
            </a:pPr>
            <a:r>
              <a:rPr lang="fr-FR"/>
              <a:t>Gain d'information:</a:t>
            </a:r>
            <a:endParaRPr/>
          </a:p>
          <a:p>
            <a:pPr indent="-244316" lvl="2" marL="1200150" rtl="0" algn="l">
              <a:lnSpc>
                <a:spcPct val="110000"/>
              </a:lnSpc>
              <a:spcBef>
                <a:spcPts val="940"/>
              </a:spcBef>
              <a:spcAft>
                <a:spcPts val="0"/>
              </a:spcAft>
              <a:buSzPct val="145000"/>
              <a:buChar char="•"/>
            </a:pPr>
            <a:r>
              <a:rPr lang="fr-FR"/>
              <a:t>biaisé vers des attributs à valeurs multiples</a:t>
            </a:r>
            <a:endParaRPr/>
          </a:p>
          <a:p>
            <a:pPr indent="-236029" lvl="1" marL="742950" rtl="0" algn="l">
              <a:lnSpc>
                <a:spcPct val="110000"/>
              </a:lnSpc>
              <a:spcBef>
                <a:spcPts val="1008"/>
              </a:spcBef>
              <a:spcAft>
                <a:spcPts val="0"/>
              </a:spcAft>
              <a:buSzPct val="145000"/>
              <a:buChar char="•"/>
            </a:pPr>
            <a:r>
              <a:rPr lang="fr-FR"/>
              <a:t>Ratio de gain:</a:t>
            </a:r>
            <a:endParaRPr/>
          </a:p>
          <a:p>
            <a:pPr indent="-244316" lvl="2" marL="1200150" rtl="0" algn="l">
              <a:lnSpc>
                <a:spcPct val="110000"/>
              </a:lnSpc>
              <a:spcBef>
                <a:spcPts val="940"/>
              </a:spcBef>
              <a:spcAft>
                <a:spcPts val="0"/>
              </a:spcAft>
              <a:buSzPct val="145000"/>
              <a:buChar char="•"/>
            </a:pPr>
            <a:r>
              <a:rPr lang="fr-FR"/>
              <a:t>a tendance à préférer les divisions non équilibrées dans lesquelles une partition est beaucoup plus petite que les autres</a:t>
            </a:r>
            <a:endParaRPr/>
          </a:p>
          <a:p>
            <a:pPr indent="-236029" lvl="1" marL="742950" rtl="0" algn="l">
              <a:lnSpc>
                <a:spcPct val="110000"/>
              </a:lnSpc>
              <a:spcBef>
                <a:spcPts val="1008"/>
              </a:spcBef>
              <a:spcAft>
                <a:spcPts val="0"/>
              </a:spcAft>
              <a:buSzPct val="145000"/>
              <a:buChar char="•"/>
            </a:pPr>
            <a:r>
              <a:rPr lang="fr-FR"/>
              <a:t>Indice de Gini:</a:t>
            </a:r>
            <a:endParaRPr/>
          </a:p>
          <a:p>
            <a:pPr indent="-244316" lvl="2" marL="1200150" rtl="0" algn="l">
              <a:lnSpc>
                <a:spcPct val="110000"/>
              </a:lnSpc>
              <a:spcBef>
                <a:spcPts val="940"/>
              </a:spcBef>
              <a:spcAft>
                <a:spcPts val="0"/>
              </a:spcAft>
              <a:buSzPct val="145000"/>
              <a:buChar char="•"/>
            </a:pPr>
            <a:r>
              <a:rPr lang="fr-FR"/>
              <a:t>biaisé en attributs à valeurs multiples</a:t>
            </a:r>
            <a:endParaRPr/>
          </a:p>
          <a:p>
            <a:pPr indent="-244316" lvl="2" marL="1200150" rtl="0" algn="l">
              <a:lnSpc>
                <a:spcPct val="110000"/>
              </a:lnSpc>
              <a:spcBef>
                <a:spcPts val="940"/>
              </a:spcBef>
              <a:spcAft>
                <a:spcPts val="0"/>
              </a:spcAft>
              <a:buSzPct val="145000"/>
              <a:buChar char="•"/>
            </a:pPr>
            <a:r>
              <a:rPr lang="fr-FR"/>
              <a:t>a des difficultés lorsque le nombre de classes est grand</a:t>
            </a:r>
            <a:endParaRPr/>
          </a:p>
          <a:p>
            <a:pPr indent="-244316" lvl="2" marL="1200150" rtl="0" algn="l">
              <a:lnSpc>
                <a:spcPct val="110000"/>
              </a:lnSpc>
              <a:spcBef>
                <a:spcPts val="940"/>
              </a:spcBef>
              <a:spcAft>
                <a:spcPts val="0"/>
              </a:spcAft>
              <a:buSzPct val="290000"/>
              <a:buChar char="•"/>
            </a:pPr>
            <a:r>
              <a:rPr lang="fr-FR"/>
              <a:t>a tendance à favoriser les tests aboutissant à des partitions de taille égale et à la pureté des deux partitions</a:t>
            </a:r>
            <a:endParaRPr sz="1000">
              <a:solidFill>
                <a:schemeClr val="dk1"/>
              </a:solidFill>
            </a:endParaRPr>
          </a:p>
        </p:txBody>
      </p:sp>
      <p:sp>
        <p:nvSpPr>
          <p:cNvPr id="868" name="Google Shape;868;ge03f564325_0_408"/>
          <p:cNvSpPr txBox="1"/>
          <p:nvPr>
            <p:ph idx="12" type="sldNum"/>
          </p:nvPr>
        </p:nvSpPr>
        <p:spPr>
          <a:xfrm>
            <a:off x="10951856" y="5867131"/>
            <a:ext cx="5511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ge03f564325_0_416"/>
          <p:cNvSpPr txBox="1"/>
          <p:nvPr>
            <p:ph type="title"/>
          </p:nvPr>
        </p:nvSpPr>
        <p:spPr>
          <a:xfrm>
            <a:off x="1484311" y="685801"/>
            <a:ext cx="10018800"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Classification basée sur un arbre de décision</a:t>
            </a:r>
            <a:endParaRPr/>
          </a:p>
        </p:txBody>
      </p:sp>
      <p:sp>
        <p:nvSpPr>
          <p:cNvPr id="874" name="Google Shape;874;ge03f564325_0_416"/>
          <p:cNvSpPr txBox="1"/>
          <p:nvPr>
            <p:ph idx="1" type="body"/>
          </p:nvPr>
        </p:nvSpPr>
        <p:spPr>
          <a:xfrm>
            <a:off x="1484310" y="1790701"/>
            <a:ext cx="10018800" cy="4000500"/>
          </a:xfrm>
          <a:prstGeom prst="rect">
            <a:avLst/>
          </a:prstGeom>
          <a:noFill/>
          <a:ln>
            <a:noFill/>
          </a:ln>
        </p:spPr>
        <p:txBody>
          <a:bodyPr anchorCtr="0" anchor="ctr" bIns="45700" lIns="91425" spcFirstLastPara="1" rIns="91425" wrap="square" tIns="45700">
            <a:normAutofit fontScale="77500" lnSpcReduction="20000"/>
          </a:bodyPr>
          <a:lstStyle/>
          <a:p>
            <a:pPr indent="-247078" lvl="0" marL="285750" rtl="0" algn="l">
              <a:spcBef>
                <a:spcPts val="0"/>
              </a:spcBef>
              <a:spcAft>
                <a:spcPts val="0"/>
              </a:spcAft>
              <a:buSzPct val="145000"/>
              <a:buChar char="•"/>
            </a:pPr>
            <a:r>
              <a:rPr lang="fr-FR"/>
              <a:t>Avantages:</a:t>
            </a:r>
            <a:endParaRPr/>
          </a:p>
          <a:p>
            <a:pPr indent="-252603" lvl="1" marL="742950" rtl="0" algn="l">
              <a:spcBef>
                <a:spcPts val="1044"/>
              </a:spcBef>
              <a:spcAft>
                <a:spcPts val="0"/>
              </a:spcAft>
              <a:buSzPct val="145000"/>
              <a:buChar char="•"/>
            </a:pPr>
            <a:r>
              <a:rPr lang="fr-FR"/>
              <a:t>Facile à construire / implémenter</a:t>
            </a:r>
            <a:endParaRPr/>
          </a:p>
          <a:p>
            <a:pPr indent="-252603" lvl="1" marL="742950" rtl="0" algn="l">
              <a:spcBef>
                <a:spcPts val="1044"/>
              </a:spcBef>
              <a:spcAft>
                <a:spcPts val="0"/>
              </a:spcAft>
              <a:buSzPct val="145000"/>
              <a:buChar char="•"/>
            </a:pPr>
            <a:r>
              <a:rPr lang="fr-FR"/>
              <a:t>Extrêmement rapide pour la classification des enregistrements inconnus</a:t>
            </a:r>
            <a:endParaRPr/>
          </a:p>
          <a:p>
            <a:pPr indent="-252603" lvl="1" marL="742950" rtl="0" algn="l">
              <a:spcBef>
                <a:spcPts val="1044"/>
              </a:spcBef>
              <a:spcAft>
                <a:spcPts val="0"/>
              </a:spcAft>
              <a:buSzPct val="145000"/>
              <a:buChar char="•"/>
            </a:pPr>
            <a:r>
              <a:rPr lang="fr-FR"/>
              <a:t>Les modèles sont faciles à interpréter pour les arbres de petite taille</a:t>
            </a:r>
            <a:endParaRPr/>
          </a:p>
          <a:p>
            <a:pPr indent="-252603" lvl="1" marL="742950" rtl="0" algn="l">
              <a:spcBef>
                <a:spcPts val="1044"/>
              </a:spcBef>
              <a:spcAft>
                <a:spcPts val="0"/>
              </a:spcAft>
              <a:buSzPct val="145000"/>
              <a:buChar char="•"/>
            </a:pPr>
            <a:r>
              <a:rPr lang="fr-FR"/>
              <a:t>La précision est comparable aux autres techniques de classification pour de nombreux ensembles de données simples</a:t>
            </a:r>
            <a:endParaRPr/>
          </a:p>
          <a:p>
            <a:pPr indent="-252603" lvl="1" marL="742950" rtl="0" algn="l">
              <a:spcBef>
                <a:spcPts val="1044"/>
              </a:spcBef>
              <a:spcAft>
                <a:spcPts val="0"/>
              </a:spcAft>
              <a:buSzPct val="145000"/>
              <a:buChar char="•"/>
            </a:pPr>
            <a:r>
              <a:rPr lang="fr-FR"/>
              <a:t>Les modèles arborescents ne supposent aucune hypothèse sur la distribution des données sous-jacentes: non paramétrique</a:t>
            </a:r>
            <a:endParaRPr/>
          </a:p>
          <a:p>
            <a:pPr indent="-252603" lvl="1" marL="742950" rtl="0" algn="l">
              <a:spcBef>
                <a:spcPts val="1044"/>
              </a:spcBef>
              <a:spcAft>
                <a:spcPts val="0"/>
              </a:spcAft>
              <a:buSzPct val="145000"/>
              <a:buChar char="•"/>
            </a:pPr>
            <a:r>
              <a:rPr lang="fr-FR"/>
              <a:t>Avoir une méthode de sélection de fonctions intégrée qui les rend insensibles à la présence de variables inutiles</a:t>
            </a:r>
            <a:endParaRPr b="1" sz="2400">
              <a:solidFill>
                <a:srgbClr val="0000FF"/>
              </a:solidFill>
            </a:endParaRPr>
          </a:p>
        </p:txBody>
      </p:sp>
      <p:sp>
        <p:nvSpPr>
          <p:cNvPr id="875" name="Google Shape;875;ge03f564325_0_416"/>
          <p:cNvSpPr txBox="1"/>
          <p:nvPr>
            <p:ph idx="12" type="sldNum"/>
          </p:nvPr>
        </p:nvSpPr>
        <p:spPr>
          <a:xfrm>
            <a:off x="10951856" y="5867131"/>
            <a:ext cx="5511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ge03f564325_0_422"/>
          <p:cNvSpPr txBox="1"/>
          <p:nvPr>
            <p:ph type="title"/>
          </p:nvPr>
        </p:nvSpPr>
        <p:spPr>
          <a:xfrm>
            <a:off x="1484311" y="685801"/>
            <a:ext cx="10018800"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Classification basée sur un arbre de décision</a:t>
            </a:r>
            <a:endParaRPr/>
          </a:p>
        </p:txBody>
      </p:sp>
      <p:sp>
        <p:nvSpPr>
          <p:cNvPr id="881" name="Google Shape;881;ge03f564325_0_422"/>
          <p:cNvSpPr txBox="1"/>
          <p:nvPr>
            <p:ph idx="1" type="body"/>
          </p:nvPr>
        </p:nvSpPr>
        <p:spPr>
          <a:xfrm>
            <a:off x="1484310" y="1790701"/>
            <a:ext cx="10018800" cy="4000500"/>
          </a:xfrm>
          <a:prstGeom prst="rect">
            <a:avLst/>
          </a:prstGeom>
          <a:noFill/>
          <a:ln>
            <a:noFill/>
          </a:ln>
        </p:spPr>
        <p:txBody>
          <a:bodyPr anchorCtr="0" anchor="ctr" bIns="45700" lIns="91425" spcFirstLastPara="1" rIns="91425" wrap="square" tIns="45700">
            <a:normAutofit lnSpcReduction="10000"/>
          </a:bodyPr>
          <a:lstStyle/>
          <a:p>
            <a:pPr indent="-27940" lvl="0" marL="285750" rtl="0" algn="l">
              <a:spcBef>
                <a:spcPts val="0"/>
              </a:spcBef>
              <a:spcAft>
                <a:spcPts val="0"/>
              </a:spcAft>
              <a:buSzPts val="4060"/>
              <a:buNone/>
            </a:pPr>
            <a:r>
              <a:t/>
            </a:r>
            <a:endParaRPr/>
          </a:p>
          <a:p>
            <a:pPr indent="-285750" lvl="0" marL="285750" rtl="0" algn="l">
              <a:spcBef>
                <a:spcPts val="1160"/>
              </a:spcBef>
              <a:spcAft>
                <a:spcPts val="0"/>
              </a:spcAft>
              <a:buSzPts val="4060"/>
              <a:buChar char="•"/>
            </a:pPr>
            <a:r>
              <a:rPr lang="fr-FR"/>
              <a:t>Désavantages</a:t>
            </a:r>
            <a:endParaRPr/>
          </a:p>
          <a:p>
            <a:pPr indent="-285750" lvl="1" marL="742950" rtl="0" algn="l">
              <a:spcBef>
                <a:spcPts val="1080"/>
              </a:spcBef>
              <a:spcAft>
                <a:spcPts val="0"/>
              </a:spcAft>
              <a:buSzPts val="3480"/>
              <a:buChar char="•"/>
            </a:pPr>
            <a:r>
              <a:rPr lang="fr-FR"/>
              <a:t>Calcul coûteux en apprentissage</a:t>
            </a:r>
            <a:endParaRPr/>
          </a:p>
          <a:p>
            <a:pPr indent="-285750" lvl="1" marL="742950" rtl="0" algn="l">
              <a:spcBef>
                <a:spcPts val="1080"/>
              </a:spcBef>
              <a:spcAft>
                <a:spcPts val="0"/>
              </a:spcAft>
              <a:buSzPts val="3480"/>
              <a:buChar char="•"/>
            </a:pPr>
            <a:r>
              <a:rPr lang="fr-FR"/>
              <a:t>Certains arbres de décision peuvent être trop complexes et ne pas généraliser bien les données.</a:t>
            </a:r>
            <a:endParaRPr/>
          </a:p>
          <a:p>
            <a:pPr indent="-285750" lvl="1" marL="742950" rtl="0" algn="l">
              <a:spcBef>
                <a:spcPts val="1080"/>
              </a:spcBef>
              <a:spcAft>
                <a:spcPts val="0"/>
              </a:spcAft>
              <a:buSzPts val="3480"/>
              <a:buChar char="•"/>
            </a:pPr>
            <a:r>
              <a:rPr lang="fr-FR"/>
              <a:t>Moins d'expressivité: il peut y avoir des concepts difficiles à apprendre avec des arbres de décision limités</a:t>
            </a:r>
            <a:endParaRPr/>
          </a:p>
        </p:txBody>
      </p:sp>
      <p:sp>
        <p:nvSpPr>
          <p:cNvPr id="882" name="Google Shape;882;ge03f564325_0_422"/>
          <p:cNvSpPr txBox="1"/>
          <p:nvPr>
            <p:ph idx="12" type="sldNum"/>
          </p:nvPr>
        </p:nvSpPr>
        <p:spPr>
          <a:xfrm>
            <a:off x="10951856" y="5867131"/>
            <a:ext cx="5511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ge03f564325_0_428"/>
          <p:cNvSpPr txBox="1"/>
          <p:nvPr>
            <p:ph type="title"/>
          </p:nvPr>
        </p:nvSpPr>
        <p:spPr>
          <a:xfrm>
            <a:off x="1484311" y="685801"/>
            <a:ext cx="10018800"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Overfitting et élagage</a:t>
            </a:r>
            <a:endParaRPr/>
          </a:p>
        </p:txBody>
      </p:sp>
      <p:sp>
        <p:nvSpPr>
          <p:cNvPr id="890" name="Google Shape;890;ge03f564325_0_428"/>
          <p:cNvSpPr txBox="1"/>
          <p:nvPr>
            <p:ph idx="1" type="body"/>
          </p:nvPr>
        </p:nvSpPr>
        <p:spPr>
          <a:xfrm>
            <a:off x="1484310" y="1790701"/>
            <a:ext cx="10018800" cy="4000500"/>
          </a:xfrm>
          <a:prstGeom prst="rect">
            <a:avLst/>
          </a:prstGeom>
          <a:noFill/>
          <a:ln>
            <a:noFill/>
          </a:ln>
        </p:spPr>
        <p:txBody>
          <a:bodyPr anchorCtr="0" anchor="ctr" bIns="45700" lIns="91425" spcFirstLastPara="1" rIns="91425" wrap="square" tIns="45700">
            <a:normAutofit fontScale="62500" lnSpcReduction="10000"/>
          </a:bodyPr>
          <a:lstStyle/>
          <a:p>
            <a:pPr indent="-247078" lvl="0" marL="285750" rtl="0" algn="l">
              <a:spcBef>
                <a:spcPts val="0"/>
              </a:spcBef>
              <a:spcAft>
                <a:spcPts val="0"/>
              </a:spcAft>
              <a:buSzPct val="145000"/>
              <a:buChar char="•"/>
            </a:pPr>
            <a:r>
              <a:rPr lang="fr-FR"/>
              <a:t>Overfitting: un arbre peut sur-apprendre les données d’apprentissage</a:t>
            </a:r>
            <a:endParaRPr/>
          </a:p>
          <a:p>
            <a:pPr indent="-252603" lvl="1" marL="742950" rtl="0" algn="l">
              <a:spcBef>
                <a:spcPts val="972"/>
              </a:spcBef>
              <a:spcAft>
                <a:spcPts val="0"/>
              </a:spcAft>
              <a:buSzPct val="145000"/>
              <a:buChar char="•"/>
            </a:pPr>
            <a:r>
              <a:rPr lang="fr-FR"/>
              <a:t>Trop de branches, certaines peuvent refléter des anomalies dues au bruit ou à des valeurs aberrantes</a:t>
            </a:r>
            <a:endParaRPr/>
          </a:p>
          <a:p>
            <a:pPr indent="-252603" lvl="1" marL="742950" rtl="0" algn="l">
              <a:spcBef>
                <a:spcPts val="972"/>
              </a:spcBef>
              <a:spcAft>
                <a:spcPts val="0"/>
              </a:spcAft>
              <a:buSzPct val="145000"/>
              <a:buChar char="•"/>
            </a:pPr>
            <a:r>
              <a:rPr lang="fr-FR"/>
              <a:t>Mauvaise précision pour les nouveaux échantillons</a:t>
            </a:r>
            <a:endParaRPr/>
          </a:p>
          <a:p>
            <a:pPr indent="-247078" lvl="0" marL="285750" rtl="0" algn="l">
              <a:spcBef>
                <a:spcPts val="1034"/>
              </a:spcBef>
              <a:spcAft>
                <a:spcPts val="0"/>
              </a:spcAft>
              <a:buSzPct val="145000"/>
              <a:buChar char="•"/>
            </a:pPr>
            <a:r>
              <a:rPr lang="fr-FR"/>
              <a:t>Deux approches pour éviter l’overfitting</a:t>
            </a:r>
            <a:endParaRPr/>
          </a:p>
          <a:p>
            <a:pPr indent="-252603" lvl="1" marL="742950" rtl="0" algn="l">
              <a:spcBef>
                <a:spcPts val="972"/>
              </a:spcBef>
              <a:spcAft>
                <a:spcPts val="0"/>
              </a:spcAft>
              <a:buSzPct val="145000"/>
              <a:buChar char="•"/>
            </a:pPr>
            <a:r>
              <a:rPr lang="fr-FR"/>
              <a:t>Pré-élagage: arrêtez la construction de l'arbre à un stade précoce - ne divisez pas un nœud si cela risque de faire tomber la mesure de qualité sous un seuil</a:t>
            </a:r>
            <a:endParaRPr/>
          </a:p>
          <a:p>
            <a:pPr indent="-258127" lvl="2" marL="1200150" rtl="0" algn="l">
              <a:spcBef>
                <a:spcPts val="910"/>
              </a:spcBef>
              <a:spcAft>
                <a:spcPts val="0"/>
              </a:spcAft>
              <a:buSzPct val="145000"/>
              <a:buChar char="•"/>
            </a:pPr>
            <a:r>
              <a:rPr lang="fr-FR"/>
              <a:t>Difficile de choisir un seuil approprié</a:t>
            </a:r>
            <a:endParaRPr/>
          </a:p>
          <a:p>
            <a:pPr indent="-252603" lvl="1" marL="742950" rtl="0" algn="l">
              <a:spcBef>
                <a:spcPts val="972"/>
              </a:spcBef>
              <a:spcAft>
                <a:spcPts val="0"/>
              </a:spcAft>
              <a:buSzPct val="145000"/>
              <a:buChar char="•"/>
            </a:pPr>
            <a:r>
              <a:rPr lang="fr-FR"/>
              <a:t>Post-élagage : Supprimez les branches d'un arbre «complètement développé» - obtenez une séquence d'arbres élagués progressivement</a:t>
            </a:r>
            <a:endParaRPr/>
          </a:p>
          <a:p>
            <a:pPr indent="-258127" lvl="2" marL="1200150" rtl="0" algn="l">
              <a:spcBef>
                <a:spcPts val="910"/>
              </a:spcBef>
              <a:spcAft>
                <a:spcPts val="0"/>
              </a:spcAft>
              <a:buSzPct val="145000"/>
              <a:buChar char="•"/>
            </a:pPr>
            <a:r>
              <a:rPr lang="fr-FR"/>
              <a:t>Utilisez un ensemble de données différent de celui de l’apprentissage pour déterminer quel est «le meilleur arbre élagué»</a:t>
            </a:r>
            <a:endParaRPr/>
          </a:p>
        </p:txBody>
      </p:sp>
      <p:sp>
        <p:nvSpPr>
          <p:cNvPr id="891" name="Google Shape;891;ge03f564325_0_428"/>
          <p:cNvSpPr txBox="1"/>
          <p:nvPr>
            <p:ph idx="12" type="sldNum"/>
          </p:nvPr>
        </p:nvSpPr>
        <p:spPr>
          <a:xfrm>
            <a:off x="10951856" y="5867131"/>
            <a:ext cx="5511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ge03f564325_0_436"/>
          <p:cNvSpPr txBox="1"/>
          <p:nvPr>
            <p:ph type="title"/>
          </p:nvPr>
        </p:nvSpPr>
        <p:spPr>
          <a:xfrm>
            <a:off x="2572279" y="2666999"/>
            <a:ext cx="8930700" cy="2110500"/>
          </a:xfrm>
          <a:prstGeom prst="rect">
            <a:avLst/>
          </a:prstGeom>
          <a:noFill/>
          <a:ln>
            <a:noFill/>
          </a:ln>
        </p:spPr>
        <p:txBody>
          <a:bodyPr anchorCtr="0" anchor="b" bIns="45700" lIns="91425" spcFirstLastPara="1" rIns="91425" wrap="square" tIns="45700">
            <a:normAutofit/>
          </a:bodyPr>
          <a:lstStyle/>
          <a:p>
            <a:pPr indent="0" lvl="0" marL="0" rtl="0" algn="r">
              <a:spcBef>
                <a:spcPts val="0"/>
              </a:spcBef>
              <a:spcAft>
                <a:spcPts val="0"/>
              </a:spcAft>
              <a:buClr>
                <a:schemeClr val="dk1"/>
              </a:buClr>
              <a:buSzPts val="3600"/>
              <a:buFont typeface="Quattrocento Sans"/>
              <a:buNone/>
            </a:pPr>
            <a:r>
              <a:rPr lang="fr-FR" sz="3600"/>
              <a:t>Forêt aléatoire</a:t>
            </a:r>
            <a:endParaRPr sz="3600"/>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ge03f564325_0_440"/>
          <p:cNvSpPr txBox="1"/>
          <p:nvPr>
            <p:ph type="title"/>
          </p:nvPr>
        </p:nvSpPr>
        <p:spPr>
          <a:xfrm>
            <a:off x="1484311" y="685801"/>
            <a:ext cx="10018800"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Définition</a:t>
            </a:r>
            <a:endParaRPr/>
          </a:p>
        </p:txBody>
      </p:sp>
      <p:sp>
        <p:nvSpPr>
          <p:cNvPr id="902" name="Google Shape;902;ge03f564325_0_440"/>
          <p:cNvSpPr txBox="1"/>
          <p:nvPr>
            <p:ph idx="1" type="body"/>
          </p:nvPr>
        </p:nvSpPr>
        <p:spPr>
          <a:xfrm>
            <a:off x="1484310" y="1790701"/>
            <a:ext cx="10018800" cy="4000500"/>
          </a:xfrm>
          <a:prstGeom prst="rect">
            <a:avLst/>
          </a:prstGeom>
          <a:noFill/>
          <a:ln>
            <a:noFill/>
          </a:ln>
        </p:spPr>
        <p:txBody>
          <a:bodyPr anchorCtr="0" anchor="ctr" bIns="45700" lIns="91425" spcFirstLastPara="1" rIns="91425" wrap="square" tIns="45700">
            <a:normAutofit/>
          </a:bodyPr>
          <a:lstStyle/>
          <a:p>
            <a:pPr indent="-101600" lvl="0" marL="285750" rtl="0" algn="l">
              <a:spcBef>
                <a:spcPts val="0"/>
              </a:spcBef>
              <a:spcAft>
                <a:spcPts val="0"/>
              </a:spcAft>
              <a:buSzPts val="2900"/>
              <a:buNone/>
            </a:pPr>
            <a:r>
              <a:t/>
            </a:r>
            <a:endParaRPr b="1" sz="2000"/>
          </a:p>
          <a:p>
            <a:pPr indent="-285750" lvl="0" marL="285750" rtl="0" algn="l">
              <a:spcBef>
                <a:spcPts val="1000"/>
              </a:spcBef>
              <a:spcAft>
                <a:spcPts val="0"/>
              </a:spcAft>
              <a:buSzPts val="2900"/>
              <a:buChar char="•"/>
            </a:pPr>
            <a:r>
              <a:rPr b="1" lang="fr-FR" sz="2000"/>
              <a:t>Forêt aléatoire (ou forêts aléatoires) est un classifieur d’agrégation composé de nombreux arbres de décision.</a:t>
            </a:r>
            <a:endParaRPr/>
          </a:p>
          <a:p>
            <a:pPr indent="-285750" lvl="0" marL="285750" rtl="0" algn="l">
              <a:spcBef>
                <a:spcPts val="1000"/>
              </a:spcBef>
              <a:spcAft>
                <a:spcPts val="0"/>
              </a:spcAft>
              <a:buSzPts val="2900"/>
              <a:buChar char="•"/>
            </a:pPr>
            <a:r>
              <a:rPr b="1" lang="fr-FR" sz="2000"/>
              <a:t>Le terme vient de forêts à décision aléatoire proposées par Tin Kam Ho de Bell Labs en 1995.</a:t>
            </a:r>
            <a:endParaRPr/>
          </a:p>
          <a:p>
            <a:pPr indent="-285750" lvl="0" marL="285750" rtl="0" algn="l">
              <a:spcBef>
                <a:spcPts val="1000"/>
              </a:spcBef>
              <a:spcAft>
                <a:spcPts val="0"/>
              </a:spcAft>
              <a:buSzPts val="2900"/>
              <a:buChar char="•"/>
            </a:pPr>
            <a:r>
              <a:rPr b="1" lang="fr-FR" sz="2000"/>
              <a:t>La méthode combine l’idée de « bagging" de Breiman et la sélection aléatoire de caractéristiques.</a:t>
            </a:r>
            <a:endParaRPr b="1" sz="2000"/>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ge03f564325_0_445"/>
          <p:cNvSpPr txBox="1"/>
          <p:nvPr>
            <p:ph type="title"/>
          </p:nvPr>
        </p:nvSpPr>
        <p:spPr>
          <a:xfrm>
            <a:off x="1484311" y="685801"/>
            <a:ext cx="10018800"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Algorithme</a:t>
            </a:r>
            <a:endParaRPr/>
          </a:p>
        </p:txBody>
      </p:sp>
      <p:sp>
        <p:nvSpPr>
          <p:cNvPr id="908" name="Google Shape;908;ge03f564325_0_445"/>
          <p:cNvSpPr txBox="1"/>
          <p:nvPr>
            <p:ph idx="1" type="body"/>
          </p:nvPr>
        </p:nvSpPr>
        <p:spPr>
          <a:xfrm>
            <a:off x="1484310" y="1790701"/>
            <a:ext cx="10018800" cy="4000500"/>
          </a:xfrm>
          <a:prstGeom prst="rect">
            <a:avLst/>
          </a:prstGeom>
          <a:noFill/>
          <a:ln>
            <a:noFill/>
          </a:ln>
        </p:spPr>
        <p:txBody>
          <a:bodyPr anchorCtr="0" anchor="ctr" bIns="45700" lIns="91425" spcFirstLastPara="1" rIns="91425" wrap="square" tIns="45700">
            <a:normAutofit fontScale="55000" lnSpcReduction="20000"/>
          </a:bodyPr>
          <a:lstStyle/>
          <a:p>
            <a:pPr indent="-285750" lvl="0" marL="285750" rtl="0" algn="l">
              <a:spcBef>
                <a:spcPts val="0"/>
              </a:spcBef>
              <a:spcAft>
                <a:spcPts val="0"/>
              </a:spcAft>
              <a:buSzPct val="145000"/>
              <a:buNone/>
            </a:pPr>
            <a:r>
              <a:rPr lang="fr-FR"/>
              <a:t>Chaque arbre est construit en utilisant l'algorithme suivant:</a:t>
            </a:r>
            <a:endParaRPr/>
          </a:p>
          <a:p>
            <a:pPr indent="-514350" lvl="0" marL="514350" rtl="0" algn="l">
              <a:spcBef>
                <a:spcPts val="908"/>
              </a:spcBef>
              <a:spcAft>
                <a:spcPts val="0"/>
              </a:spcAft>
              <a:buSzPct val="145000"/>
              <a:buFont typeface="Corbel"/>
              <a:buAutoNum type="arabicPeriod"/>
            </a:pPr>
            <a:r>
              <a:rPr lang="fr-FR"/>
              <a:t>Soit N le nombre de cas d'apprentissage et le nombre de variables dans le classificateur est M.</a:t>
            </a:r>
            <a:endParaRPr/>
          </a:p>
          <a:p>
            <a:pPr indent="-514350" lvl="0" marL="514350" rtl="0" algn="l">
              <a:spcBef>
                <a:spcPts val="908"/>
              </a:spcBef>
              <a:spcAft>
                <a:spcPts val="0"/>
              </a:spcAft>
              <a:buSzPct val="145000"/>
              <a:buFont typeface="Corbel"/>
              <a:buAutoNum type="arabicPeriod"/>
            </a:pPr>
            <a:r>
              <a:rPr lang="fr-FR"/>
              <a:t>Le nombre m de variables d’entrée à utiliser pour déterminer la décision à un nœud de l’arbre; m devrait être beaucoup moins que M.</a:t>
            </a:r>
            <a:endParaRPr/>
          </a:p>
          <a:p>
            <a:pPr indent="-514350" lvl="0" marL="514350" rtl="0" algn="l">
              <a:spcBef>
                <a:spcPts val="908"/>
              </a:spcBef>
              <a:spcAft>
                <a:spcPts val="0"/>
              </a:spcAft>
              <a:buSzPct val="145000"/>
              <a:buFont typeface="Corbel"/>
              <a:buAutoNum type="arabicPeriod"/>
            </a:pPr>
            <a:r>
              <a:rPr lang="fr-FR"/>
              <a:t>Choisissez un ensemble d’entraînement pour cet arbre en choisissant n fois avec remplacement parmi tous les N cas d’entraînement disponibles (c.-à-d. Prélever un échantillon bootstrap). Utilisez le reste des cas pour estimer l'erreur de l'arbre en prédisant ses classes.</a:t>
            </a:r>
            <a:endParaRPr/>
          </a:p>
          <a:p>
            <a:pPr indent="-514350" lvl="0" marL="514350" rtl="0" algn="l">
              <a:spcBef>
                <a:spcPts val="908"/>
              </a:spcBef>
              <a:spcAft>
                <a:spcPts val="0"/>
              </a:spcAft>
              <a:buSzPct val="145000"/>
              <a:buFont typeface="Corbel"/>
              <a:buAutoNum type="arabicPeriod"/>
            </a:pPr>
            <a:r>
              <a:rPr lang="fr-FR"/>
              <a:t>Pour chaque nœud de l’arbre, choisissez au hasard m variables sur lesquelles baser la décision. Calculez la meilleure répartition en fonction de ces m variables dans l'ensemble d'apprentissage.</a:t>
            </a:r>
            <a:endParaRPr/>
          </a:p>
          <a:p>
            <a:pPr indent="-514350" lvl="0" marL="514350" rtl="0" algn="l">
              <a:spcBef>
                <a:spcPts val="908"/>
              </a:spcBef>
              <a:spcAft>
                <a:spcPts val="0"/>
              </a:spcAft>
              <a:buSzPct val="145000"/>
              <a:buFont typeface="Corbel"/>
              <a:buAutoNum type="arabicPeriod"/>
            </a:pPr>
            <a:r>
              <a:rPr lang="fr-FR"/>
              <a:t>Chaque arbre est entièrement développé et non élagué (comme dans la construction d’un classifieur d’arbres normal).</a:t>
            </a:r>
            <a:endParaRPr/>
          </a:p>
          <a:p>
            <a:pPr indent="-285750" lvl="0" marL="285750" rtl="0" algn="l">
              <a:spcBef>
                <a:spcPts val="908"/>
              </a:spcBef>
              <a:spcAft>
                <a:spcPts val="0"/>
              </a:spcAft>
              <a:buSzPct val="145000"/>
              <a:buNone/>
            </a:pPr>
            <a:r>
              <a:rPr lang="fr-FR"/>
              <a:t>Pour la prédiction, un nouvel échantillon est placé dans l’arbre. On lui attribue l'étiquette de l'échantillon d'apprentissage dans le nœud terminal où elle aboutit. Cette procédure est itérée sur tous les arbres de l'ensemble et le vote moyen de tous les arbres est consigné sous forme de prédiction aléatoire de forêt.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0"/>
          <p:cNvSpPr txBox="1"/>
          <p:nvPr>
            <p:ph type="title"/>
          </p:nvPr>
        </p:nvSpPr>
        <p:spPr>
          <a:xfrm>
            <a:off x="1484311" y="685800"/>
            <a:ext cx="10018713" cy="109537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Le machine learning par la pratique</a:t>
            </a:r>
            <a:endParaRPr/>
          </a:p>
        </p:txBody>
      </p:sp>
      <p:sp>
        <p:nvSpPr>
          <p:cNvPr id="195" name="Google Shape;195;p10"/>
          <p:cNvSpPr txBox="1"/>
          <p:nvPr/>
        </p:nvSpPr>
        <p:spPr>
          <a:xfrm>
            <a:off x="702365" y="2133601"/>
            <a:ext cx="6268278" cy="3657600"/>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0" i="0" lang="fr-FR" sz="2400" u="sng" cap="none" strike="noStrike">
                <a:solidFill>
                  <a:schemeClr val="dk1"/>
                </a:solidFill>
                <a:latin typeface="Quattrocento Sans"/>
                <a:ea typeface="Quattrocento Sans"/>
                <a:cs typeface="Quattrocento Sans"/>
                <a:sym typeface="Quattrocento Sans"/>
                <a:hlinkClick r:id="rId3">
                  <a:extLst>
                    <a:ext uri="{A12FA001-AC4F-418D-AE19-62706E023703}">
                      <ahyp:hlinkClr val="tx"/>
                    </a:ext>
                  </a:extLst>
                </a:hlinkClick>
              </a:rPr>
              <a:t>https://teachablemachine.withgoogle.com/</a:t>
            </a:r>
            <a:endParaRPr b="0" i="0" sz="2400" u="none" cap="none" strike="noStrike">
              <a:solidFill>
                <a:schemeClr val="dk1"/>
              </a:solidFill>
              <a:latin typeface="Quattrocento Sans"/>
              <a:ea typeface="Quattrocento Sans"/>
              <a:cs typeface="Quattrocento Sans"/>
              <a:sym typeface="Quattrocento Sans"/>
            </a:endParaRPr>
          </a:p>
          <a:p>
            <a:pPr indent="0" lvl="0" marL="0" marR="0" rtl="0" algn="l">
              <a:spcBef>
                <a:spcPts val="1080"/>
              </a:spcBef>
              <a:spcAft>
                <a:spcPts val="0"/>
              </a:spcAft>
              <a:buClr>
                <a:srgbClr val="8D1415"/>
              </a:buClr>
              <a:buSzPts val="3480"/>
              <a:buFont typeface="Arial"/>
              <a:buNone/>
            </a:pPr>
            <a:r>
              <a:t/>
            </a:r>
            <a:endParaRPr b="0" i="0" sz="2400" u="none" cap="none" strike="noStrike">
              <a:solidFill>
                <a:schemeClr val="dk1"/>
              </a:solidFill>
              <a:latin typeface="Quattrocento Sans"/>
              <a:ea typeface="Quattrocento Sans"/>
              <a:cs typeface="Quattrocento Sans"/>
              <a:sym typeface="Quattrocento Sans"/>
            </a:endParaRPr>
          </a:p>
          <a:p>
            <a:pPr indent="0" lvl="0" marL="0" marR="0" rtl="0" algn="l">
              <a:spcBef>
                <a:spcPts val="1080"/>
              </a:spcBef>
              <a:spcAft>
                <a:spcPts val="0"/>
              </a:spcAft>
              <a:buNone/>
            </a:pPr>
            <a:r>
              <a:rPr b="0" i="0" lang="fr-FR" sz="2400" u="none" cap="none" strike="noStrike">
                <a:solidFill>
                  <a:schemeClr val="dk1"/>
                </a:solidFill>
                <a:latin typeface="Quattrocento Sans"/>
                <a:ea typeface="Quattrocento Sans"/>
                <a:cs typeface="Quattrocento Sans"/>
                <a:sym typeface="Quattrocento Sans"/>
              </a:rPr>
              <a:t>Essayez de créer un modèle de ML et stockez ce modèle</a:t>
            </a:r>
            <a:endParaRPr/>
          </a:p>
        </p:txBody>
      </p:sp>
      <p:pic>
        <p:nvPicPr>
          <p:cNvPr id="196" name="Google Shape;196;p10"/>
          <p:cNvPicPr preferRelativeResize="0"/>
          <p:nvPr/>
        </p:nvPicPr>
        <p:blipFill rotWithShape="1">
          <a:blip r:embed="rId4">
            <a:alphaModFix/>
          </a:blip>
          <a:srcRect b="0" l="0" r="0" t="0"/>
          <a:stretch/>
        </p:blipFill>
        <p:spPr>
          <a:xfrm>
            <a:off x="6852121" y="2133600"/>
            <a:ext cx="4406748" cy="3657600"/>
          </a:xfrm>
          <a:prstGeom prst="rect">
            <a:avLst/>
          </a:prstGeom>
          <a:noFill/>
          <a:ln>
            <a:noFill/>
          </a:ln>
        </p:spPr>
      </p:pic>
      <p:sp>
        <p:nvSpPr>
          <p:cNvPr id="197" name="Google Shape;197;p10"/>
          <p:cNvSpPr txBox="1"/>
          <p:nvPr/>
        </p:nvSpPr>
        <p:spPr>
          <a:xfrm>
            <a:off x="2265028" y="5791200"/>
            <a:ext cx="383097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fr-FR" sz="1800" u="none" cap="none" strike="noStrike">
                <a:solidFill>
                  <a:schemeClr val="dk1"/>
                </a:solidFill>
                <a:latin typeface="Corbel"/>
                <a:ea typeface="Corbel"/>
                <a:cs typeface="Corbel"/>
                <a:sym typeface="Corbel"/>
              </a:rPr>
              <a:t>On va construire un modèle de ML / DL et récupérer ce modèle. </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ge03f564325_0_450"/>
          <p:cNvSpPr txBox="1"/>
          <p:nvPr>
            <p:ph type="title"/>
          </p:nvPr>
        </p:nvSpPr>
        <p:spPr>
          <a:xfrm>
            <a:off x="1484312" y="685801"/>
            <a:ext cx="5707200"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Algorithme</a:t>
            </a:r>
            <a:endParaRPr/>
          </a:p>
        </p:txBody>
      </p:sp>
      <p:pic>
        <p:nvPicPr>
          <p:cNvPr descr="3.png" id="914" name="Google Shape;914;ge03f564325_0_450"/>
          <p:cNvPicPr preferRelativeResize="0"/>
          <p:nvPr/>
        </p:nvPicPr>
        <p:blipFill rotWithShape="1">
          <a:blip r:embed="rId3">
            <a:alphaModFix/>
          </a:blip>
          <a:srcRect b="0" l="0" r="0" t="0"/>
          <a:stretch/>
        </p:blipFill>
        <p:spPr>
          <a:xfrm>
            <a:off x="7191375" y="685801"/>
            <a:ext cx="4857751" cy="575629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ge03f564325_0_455"/>
          <p:cNvSpPr txBox="1"/>
          <p:nvPr>
            <p:ph type="title"/>
          </p:nvPr>
        </p:nvSpPr>
        <p:spPr>
          <a:xfrm>
            <a:off x="1484311" y="685801"/>
            <a:ext cx="10018800"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Random Forest</a:t>
            </a:r>
            <a:endParaRPr/>
          </a:p>
        </p:txBody>
      </p:sp>
      <p:sp>
        <p:nvSpPr>
          <p:cNvPr id="920" name="Google Shape;920;ge03f564325_0_455"/>
          <p:cNvSpPr txBox="1"/>
          <p:nvPr>
            <p:ph idx="1" type="body"/>
          </p:nvPr>
        </p:nvSpPr>
        <p:spPr>
          <a:xfrm>
            <a:off x="1484310" y="1790701"/>
            <a:ext cx="10018800" cy="4000500"/>
          </a:xfrm>
          <a:prstGeom prst="rect">
            <a:avLst/>
          </a:prstGeom>
          <a:noFill/>
          <a:ln>
            <a:noFill/>
          </a:ln>
        </p:spPr>
        <p:txBody>
          <a:bodyPr anchorCtr="0" anchor="ctr" bIns="45700" lIns="91425" spcFirstLastPara="1" rIns="91425" wrap="square" tIns="45700">
            <a:normAutofit fontScale="92500" lnSpcReduction="20000"/>
          </a:bodyPr>
          <a:lstStyle/>
          <a:p>
            <a:pPr indent="-285749" lvl="0" marL="285750" rtl="0" algn="l">
              <a:spcBef>
                <a:spcPts val="0"/>
              </a:spcBef>
              <a:spcAft>
                <a:spcPts val="0"/>
              </a:spcAft>
              <a:buSzPct val="145000"/>
              <a:buChar char="•"/>
            </a:pPr>
            <a:r>
              <a:rPr lang="fr-FR"/>
              <a:t>Les séparations sont choisies en fonction d'une mesure de pureté:</a:t>
            </a:r>
            <a:endParaRPr/>
          </a:p>
          <a:p>
            <a:pPr indent="-285750" lvl="1" marL="742950" rtl="0" algn="l">
              <a:spcBef>
                <a:spcPts val="1044"/>
              </a:spcBef>
              <a:spcAft>
                <a:spcPts val="0"/>
              </a:spcAft>
              <a:buSzPct val="145000"/>
              <a:buChar char="•"/>
            </a:pPr>
            <a:r>
              <a:rPr lang="fr-FR"/>
              <a:t>Par exemple. erreur au carré (régression), indice de Gini ou devinace (classification)</a:t>
            </a:r>
            <a:endParaRPr/>
          </a:p>
          <a:p>
            <a:pPr indent="-285749" lvl="0" marL="285750" rtl="0" algn="l">
              <a:spcBef>
                <a:spcPts val="1118"/>
              </a:spcBef>
              <a:spcAft>
                <a:spcPts val="0"/>
              </a:spcAft>
              <a:buSzPct val="145000"/>
              <a:buChar char="•"/>
            </a:pPr>
            <a:r>
              <a:rPr lang="fr-FR"/>
              <a:t>Comment choisir N?</a:t>
            </a:r>
            <a:endParaRPr/>
          </a:p>
          <a:p>
            <a:pPr indent="-285750" lvl="1" marL="742950" rtl="0" algn="l">
              <a:spcBef>
                <a:spcPts val="1044"/>
              </a:spcBef>
              <a:spcAft>
                <a:spcPts val="0"/>
              </a:spcAft>
              <a:buSzPct val="145000"/>
              <a:buChar char="•"/>
            </a:pPr>
            <a:r>
              <a:rPr lang="fr-FR"/>
              <a:t>Construire des arbres jusqu'à ce que l'erreur ne diminue plus</a:t>
            </a:r>
            <a:endParaRPr/>
          </a:p>
          <a:p>
            <a:pPr indent="-285749" lvl="0" marL="285750" rtl="0" algn="l">
              <a:spcBef>
                <a:spcPts val="1118"/>
              </a:spcBef>
              <a:spcAft>
                <a:spcPts val="0"/>
              </a:spcAft>
              <a:buSzPct val="145000"/>
              <a:buChar char="•"/>
            </a:pPr>
            <a:r>
              <a:rPr lang="fr-FR"/>
              <a:t>Comment choisir M?</a:t>
            </a:r>
            <a:endParaRPr/>
          </a:p>
          <a:p>
            <a:pPr indent="-285750" lvl="1" marL="742950" rtl="0" algn="l">
              <a:spcBef>
                <a:spcPts val="1044"/>
              </a:spcBef>
              <a:spcAft>
                <a:spcPts val="0"/>
              </a:spcAft>
              <a:buSzPct val="145000"/>
              <a:buChar char="•"/>
            </a:pPr>
            <a:r>
              <a:rPr lang="fr-FR"/>
              <a:t>Essayez de recommander les valeurs par défaut, la moitié et deux fois, et choisissez le meilleur.</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ge03f564325_0_460"/>
          <p:cNvSpPr txBox="1"/>
          <p:nvPr>
            <p:ph type="title"/>
          </p:nvPr>
        </p:nvSpPr>
        <p:spPr>
          <a:xfrm>
            <a:off x="1484311" y="685801"/>
            <a:ext cx="10018800"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Avantages</a:t>
            </a:r>
            <a:endParaRPr/>
          </a:p>
        </p:txBody>
      </p:sp>
      <p:sp>
        <p:nvSpPr>
          <p:cNvPr id="926" name="Google Shape;926;ge03f564325_0_460"/>
          <p:cNvSpPr txBox="1"/>
          <p:nvPr>
            <p:ph idx="1" type="body"/>
          </p:nvPr>
        </p:nvSpPr>
        <p:spPr>
          <a:xfrm>
            <a:off x="1484310" y="1790701"/>
            <a:ext cx="10018800" cy="4000500"/>
          </a:xfrm>
          <a:prstGeom prst="rect">
            <a:avLst/>
          </a:prstGeom>
          <a:noFill/>
          <a:ln>
            <a:noFill/>
          </a:ln>
        </p:spPr>
        <p:txBody>
          <a:bodyPr anchorCtr="0" anchor="ctr" bIns="45700" lIns="91425" spcFirstLastPara="1" rIns="91425" wrap="square" tIns="45700">
            <a:normAutofit fontScale="62500" lnSpcReduction="20000"/>
          </a:bodyPr>
          <a:lstStyle/>
          <a:p>
            <a:pPr indent="-105283" lvl="0" marL="285750" rtl="0" algn="l">
              <a:spcBef>
                <a:spcPts val="0"/>
              </a:spcBef>
              <a:spcAft>
                <a:spcPts val="0"/>
              </a:spcAft>
              <a:buSzPct val="145000"/>
              <a:buNone/>
            </a:pPr>
            <a:r>
              <a:t/>
            </a:r>
            <a:endParaRPr/>
          </a:p>
          <a:p>
            <a:pPr indent="-266414" lvl="0" marL="285750" rtl="0" algn="l">
              <a:spcBef>
                <a:spcPts val="992"/>
              </a:spcBef>
              <a:spcAft>
                <a:spcPts val="0"/>
              </a:spcAft>
              <a:buSzPct val="145000"/>
              <a:buChar char="•"/>
            </a:pPr>
            <a:r>
              <a:rPr lang="fr-FR"/>
              <a:t>Les avantages de la forêt aléatoire sont:</a:t>
            </a:r>
            <a:endParaRPr/>
          </a:p>
          <a:p>
            <a:pPr indent="-266414" lvl="0" marL="285750" rtl="0" algn="l">
              <a:spcBef>
                <a:spcPts val="992"/>
              </a:spcBef>
              <a:spcAft>
                <a:spcPts val="0"/>
              </a:spcAft>
              <a:buSzPct val="145000"/>
              <a:buChar char="•"/>
            </a:pPr>
            <a:r>
              <a:rPr lang="fr-FR"/>
              <a:t>C'est l'un des algorithmes d'apprentissage les plus précis disponibles. Pour de nombreux ensembles de données, il produit un classifieur extrêmement précis.</a:t>
            </a:r>
            <a:endParaRPr/>
          </a:p>
          <a:p>
            <a:pPr indent="-266414" lvl="0" marL="285750" rtl="0" algn="l">
              <a:spcBef>
                <a:spcPts val="992"/>
              </a:spcBef>
              <a:spcAft>
                <a:spcPts val="0"/>
              </a:spcAft>
              <a:buSzPct val="145000"/>
              <a:buChar char="•"/>
            </a:pPr>
            <a:r>
              <a:rPr lang="fr-FR"/>
              <a:t>Il fonctionne efficacement sur les grandes bases de données.</a:t>
            </a:r>
            <a:endParaRPr/>
          </a:p>
          <a:p>
            <a:pPr indent="-266414" lvl="0" marL="285750" rtl="0" algn="l">
              <a:spcBef>
                <a:spcPts val="992"/>
              </a:spcBef>
              <a:spcAft>
                <a:spcPts val="0"/>
              </a:spcAft>
              <a:buSzPct val="145000"/>
              <a:buChar char="•"/>
            </a:pPr>
            <a:r>
              <a:rPr lang="fr-FR"/>
              <a:t>Il peut gérer des milliers de variables d'entrée sans suppression de variable.</a:t>
            </a:r>
            <a:endParaRPr/>
          </a:p>
          <a:p>
            <a:pPr indent="-266414" lvl="0" marL="285750" rtl="0" algn="l">
              <a:spcBef>
                <a:spcPts val="992"/>
              </a:spcBef>
              <a:spcAft>
                <a:spcPts val="0"/>
              </a:spcAft>
              <a:buSzPct val="145000"/>
              <a:buChar char="•"/>
            </a:pPr>
            <a:r>
              <a:rPr lang="fr-FR"/>
              <a:t>Il donne des estimations des variables importantes dans la classification.</a:t>
            </a:r>
            <a:endParaRPr/>
          </a:p>
          <a:p>
            <a:pPr indent="-266414" lvl="0" marL="285750" rtl="0" algn="l">
              <a:spcBef>
                <a:spcPts val="992"/>
              </a:spcBef>
              <a:spcAft>
                <a:spcPts val="0"/>
              </a:spcAft>
              <a:buSzPct val="145000"/>
              <a:buChar char="•"/>
            </a:pPr>
            <a:r>
              <a:rPr lang="fr-FR"/>
              <a:t>Il génère une estimation non biaisée interne de l'erreur de généralisation au fur et à mesure que la construction de la forêt progresse.</a:t>
            </a:r>
            <a:endParaRPr/>
          </a:p>
          <a:p>
            <a:pPr indent="-266414" lvl="0" marL="285750" rtl="0" algn="l">
              <a:spcBef>
                <a:spcPts val="992"/>
              </a:spcBef>
              <a:spcAft>
                <a:spcPts val="0"/>
              </a:spcAft>
              <a:buSzPct val="145000"/>
              <a:buChar char="•"/>
            </a:pPr>
            <a:r>
              <a:rPr lang="fr-FR"/>
              <a:t>Il dispose d'une méthode efficace pour estimer les données manquantes et maintient la précision lorsqu'une grande partie des données sont manquantes.</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ge03f564325_0_465"/>
          <p:cNvSpPr txBox="1"/>
          <p:nvPr>
            <p:ph type="title"/>
          </p:nvPr>
        </p:nvSpPr>
        <p:spPr>
          <a:xfrm>
            <a:off x="1484311" y="685801"/>
            <a:ext cx="10018800"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Conclusions</a:t>
            </a:r>
            <a:endParaRPr/>
          </a:p>
        </p:txBody>
      </p:sp>
      <p:sp>
        <p:nvSpPr>
          <p:cNvPr id="932" name="Google Shape;932;ge03f564325_0_465"/>
          <p:cNvSpPr txBox="1"/>
          <p:nvPr>
            <p:ph idx="1" type="body"/>
          </p:nvPr>
        </p:nvSpPr>
        <p:spPr>
          <a:xfrm>
            <a:off x="1484310" y="1790701"/>
            <a:ext cx="10018800" cy="4000500"/>
          </a:xfrm>
          <a:prstGeom prst="rect">
            <a:avLst/>
          </a:prstGeom>
          <a:noFill/>
          <a:ln>
            <a:noFill/>
          </a:ln>
        </p:spPr>
        <p:txBody>
          <a:bodyPr anchorCtr="0" anchor="ctr" bIns="45700" lIns="91425" spcFirstLastPara="1" rIns="91425" wrap="square" tIns="45700">
            <a:normAutofit fontScale="55000" lnSpcReduction="20000"/>
          </a:bodyPr>
          <a:lstStyle/>
          <a:p>
            <a:pPr indent="-247078" lvl="0" marL="285750" rtl="0" algn="l">
              <a:spcBef>
                <a:spcPts val="0"/>
              </a:spcBef>
              <a:spcAft>
                <a:spcPts val="0"/>
              </a:spcAft>
              <a:buSzPct val="145000"/>
              <a:buChar char="•"/>
            </a:pPr>
            <a:r>
              <a:rPr lang="fr-FR"/>
              <a:t>RF est rapide à construire. Encore plus rapide pour prédire</a:t>
            </a:r>
            <a:endParaRPr/>
          </a:p>
          <a:p>
            <a:pPr indent="-247078" lvl="0" marL="285750" rtl="0" algn="l">
              <a:spcBef>
                <a:spcPts val="992"/>
              </a:spcBef>
              <a:spcAft>
                <a:spcPts val="0"/>
              </a:spcAft>
              <a:buSzPct val="145000"/>
              <a:buChar char="•"/>
            </a:pPr>
            <a:r>
              <a:rPr lang="fr-FR"/>
              <a:t>Sur le plan pratique, le fait de ne pas nécessiter de validation croisée pour la sélection du modèle accélère considérablement l’entraînement de 10x à 100x ou plus.</a:t>
            </a:r>
            <a:endParaRPr/>
          </a:p>
          <a:p>
            <a:pPr indent="-247078" lvl="0" marL="285750" rtl="0" algn="l">
              <a:spcBef>
                <a:spcPts val="992"/>
              </a:spcBef>
              <a:spcAft>
                <a:spcPts val="0"/>
              </a:spcAft>
              <a:buSzPct val="145000"/>
              <a:buChar char="•"/>
            </a:pPr>
            <a:r>
              <a:rPr lang="fr-FR"/>
              <a:t>Entièrement parallélisable… pour aller encore plus vite!</a:t>
            </a:r>
            <a:endParaRPr/>
          </a:p>
          <a:p>
            <a:pPr indent="-247078" lvl="0" marL="285750" rtl="0" algn="l">
              <a:spcBef>
                <a:spcPts val="992"/>
              </a:spcBef>
              <a:spcAft>
                <a:spcPts val="0"/>
              </a:spcAft>
              <a:buSzPct val="145000"/>
              <a:buChar char="•"/>
            </a:pPr>
            <a:r>
              <a:rPr lang="fr-FR"/>
              <a:t>Sélection automatique de prédicteurs parmi un grand nombre de candidats</a:t>
            </a:r>
            <a:endParaRPr/>
          </a:p>
          <a:p>
            <a:pPr indent="-247078" lvl="0" marL="285750" rtl="0" algn="l">
              <a:spcBef>
                <a:spcPts val="992"/>
              </a:spcBef>
              <a:spcAft>
                <a:spcPts val="0"/>
              </a:spcAft>
              <a:buSzPct val="145000"/>
              <a:buChar char="•"/>
            </a:pPr>
            <a:r>
              <a:rPr lang="fr-FR"/>
              <a:t>Résistance à l'entraînement excessif</a:t>
            </a:r>
            <a:endParaRPr/>
          </a:p>
          <a:p>
            <a:pPr indent="-247078" lvl="0" marL="285750" rtl="0" algn="l">
              <a:spcBef>
                <a:spcPts val="992"/>
              </a:spcBef>
              <a:spcAft>
                <a:spcPts val="0"/>
              </a:spcAft>
              <a:buSzPct val="145000"/>
              <a:buChar char="•"/>
            </a:pPr>
            <a:r>
              <a:rPr lang="fr-FR"/>
              <a:t>Capacité à gérer des données sans prétraitement</a:t>
            </a:r>
            <a:endParaRPr/>
          </a:p>
          <a:p>
            <a:pPr indent="-247078" lvl="0" marL="285750" rtl="0" algn="l">
              <a:spcBef>
                <a:spcPts val="992"/>
              </a:spcBef>
              <a:spcAft>
                <a:spcPts val="0"/>
              </a:spcAft>
              <a:buSzPct val="145000"/>
              <a:buChar char="•"/>
            </a:pPr>
            <a:r>
              <a:rPr lang="fr-FR"/>
              <a:t>Les données n'ont pas besoin d'être rééchelonnées, transformées ou modifiées</a:t>
            </a:r>
            <a:endParaRPr/>
          </a:p>
          <a:p>
            <a:pPr indent="-247078" lvl="0" marL="285750" rtl="0" algn="l">
              <a:spcBef>
                <a:spcPts val="992"/>
              </a:spcBef>
              <a:spcAft>
                <a:spcPts val="0"/>
              </a:spcAft>
              <a:buSzPct val="145000"/>
              <a:buChar char="•"/>
            </a:pPr>
            <a:r>
              <a:rPr lang="fr-FR"/>
              <a:t>Résistant aux valeurs aberrantes</a:t>
            </a:r>
            <a:endParaRPr/>
          </a:p>
          <a:p>
            <a:pPr indent="-247078" lvl="0" marL="285750" rtl="0" algn="l">
              <a:spcBef>
                <a:spcPts val="992"/>
              </a:spcBef>
              <a:spcAft>
                <a:spcPts val="0"/>
              </a:spcAft>
              <a:buSzPct val="145000"/>
              <a:buChar char="•"/>
            </a:pPr>
            <a:r>
              <a:rPr lang="fr-FR"/>
              <a:t>Traitement automatique des valeurs manquantes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1"/>
          <p:cNvSpPr txBox="1"/>
          <p:nvPr>
            <p:ph type="title"/>
          </p:nvPr>
        </p:nvSpPr>
        <p:spPr>
          <a:xfrm>
            <a:off x="1484312" y="1600200"/>
            <a:ext cx="3549121" cy="13716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dk1"/>
              </a:buClr>
              <a:buSzPts val="2400"/>
              <a:buFont typeface="Quattrocento Sans"/>
              <a:buNone/>
            </a:pPr>
            <a:r>
              <a:rPr lang="fr-FR"/>
              <a:t>Les outils</a:t>
            </a:r>
            <a:endParaRPr/>
          </a:p>
        </p:txBody>
      </p:sp>
      <p:pic>
        <p:nvPicPr>
          <p:cNvPr descr="Data Science Tools Popularity, animated - KDnuggets" id="203" name="Google Shape;203;p11"/>
          <p:cNvPicPr preferRelativeResize="0"/>
          <p:nvPr>
            <p:ph idx="1" type="body"/>
          </p:nvPr>
        </p:nvPicPr>
        <p:blipFill rotWithShape="1">
          <a:blip r:embed="rId3">
            <a:alphaModFix/>
          </a:blip>
          <a:srcRect b="0" l="0" r="0" t="0"/>
          <a:stretch/>
        </p:blipFill>
        <p:spPr>
          <a:xfrm>
            <a:off x="5262033" y="1483221"/>
            <a:ext cx="6240990" cy="3510556"/>
          </a:xfrm>
          <a:prstGeom prst="rect">
            <a:avLst/>
          </a:prstGeom>
          <a:solidFill>
            <a:srgbClr val="FFFFFF"/>
          </a:solidFill>
          <a:ln>
            <a:noFill/>
          </a:ln>
        </p:spPr>
      </p:pic>
      <p:sp>
        <p:nvSpPr>
          <p:cNvPr id="204" name="Google Shape;204;p11"/>
          <p:cNvSpPr txBox="1"/>
          <p:nvPr>
            <p:ph idx="2" type="body"/>
          </p:nvPr>
        </p:nvSpPr>
        <p:spPr>
          <a:xfrm>
            <a:off x="1484312" y="2971800"/>
            <a:ext cx="3549650" cy="25146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2320"/>
              <a:buNone/>
            </a:pPr>
            <a:r>
              <a:rPr lang="fr-FR"/>
              <a:t>Sondage mené auprès de 2k data scientists : quels logiciels utilisez-vous ?</a:t>
            </a:r>
            <a:endParaRPr/>
          </a:p>
          <a:p>
            <a:pPr indent="0" lvl="0" marL="0" rtl="0" algn="ctr">
              <a:spcBef>
                <a:spcPts val="920"/>
              </a:spcBef>
              <a:spcAft>
                <a:spcPts val="0"/>
              </a:spcAft>
              <a:buSzPts val="2320"/>
              <a:buNone/>
            </a:pPr>
            <a:r>
              <a:rPr b="1" lang="fr-FR"/>
              <a:t>2 leaders open source : Python et R</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2"/>
          <p:cNvSpPr/>
          <p:nvPr/>
        </p:nvSpPr>
        <p:spPr>
          <a:xfrm>
            <a:off x="8896350" y="1381810"/>
            <a:ext cx="3171825"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1800">
                <a:solidFill>
                  <a:srgbClr val="111111"/>
                </a:solidFill>
                <a:latin typeface="Open Sans"/>
                <a:ea typeface="Open Sans"/>
                <a:cs typeface="Open Sans"/>
                <a:sym typeface="Open Sans"/>
              </a:rPr>
              <a:t>Gartner 2021 Magic Quadrant for Data Science and Machine Learning Platforms</a:t>
            </a:r>
            <a:r>
              <a:rPr lang="fr-FR" sz="1800">
                <a:solidFill>
                  <a:srgbClr val="111111"/>
                </a:solidFill>
                <a:latin typeface="Open Sans"/>
                <a:ea typeface="Open Sans"/>
                <a:cs typeface="Open Sans"/>
                <a:sym typeface="Open Sans"/>
              </a:rPr>
              <a:t> </a:t>
            </a:r>
            <a:endParaRPr sz="1800">
              <a:solidFill>
                <a:schemeClr val="dk1"/>
              </a:solidFill>
              <a:latin typeface="Corbel"/>
              <a:ea typeface="Corbel"/>
              <a:cs typeface="Corbel"/>
              <a:sym typeface="Corbel"/>
            </a:endParaRPr>
          </a:p>
        </p:txBody>
      </p:sp>
      <p:pic>
        <p:nvPicPr>
          <p:cNvPr id="210" name="Google Shape;210;p12"/>
          <p:cNvPicPr preferRelativeResize="0"/>
          <p:nvPr/>
        </p:nvPicPr>
        <p:blipFill rotWithShape="1">
          <a:blip r:embed="rId3">
            <a:alphaModFix/>
          </a:blip>
          <a:srcRect b="0" l="0" r="0" t="0"/>
          <a:stretch/>
        </p:blipFill>
        <p:spPr>
          <a:xfrm>
            <a:off x="2413186" y="0"/>
            <a:ext cx="6172933" cy="6858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descr="Figure" id="215" name="Google Shape;215;p13"/>
          <p:cNvPicPr preferRelativeResize="0"/>
          <p:nvPr/>
        </p:nvPicPr>
        <p:blipFill rotWithShape="1">
          <a:blip r:embed="rId3">
            <a:alphaModFix/>
          </a:blip>
          <a:srcRect b="0" l="0" r="0" t="0"/>
          <a:stretch/>
        </p:blipFill>
        <p:spPr>
          <a:xfrm>
            <a:off x="1173786" y="702365"/>
            <a:ext cx="10874212" cy="5817705"/>
          </a:xfrm>
          <a:prstGeom prst="rect">
            <a:avLst/>
          </a:prstGeom>
          <a:solidFill>
            <a:srgbClr val="FFFFFF"/>
          </a:solid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4"/>
          <p:cNvSpPr txBox="1"/>
          <p:nvPr>
            <p:ph type="title"/>
          </p:nvPr>
        </p:nvSpPr>
        <p:spPr>
          <a:xfrm>
            <a:off x="1484311" y="685801"/>
            <a:ext cx="10018713" cy="9144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Quattrocento Sans"/>
              <a:buNone/>
            </a:pPr>
            <a:r>
              <a:rPr lang="fr-FR"/>
              <a:t>Choix entre Python et R – Pourquoi choisir ?</a:t>
            </a:r>
            <a:endParaRPr/>
          </a:p>
        </p:txBody>
      </p:sp>
      <p:sp>
        <p:nvSpPr>
          <p:cNvPr id="221" name="Google Shape;221;p14"/>
          <p:cNvSpPr txBox="1"/>
          <p:nvPr>
            <p:ph idx="1" type="body"/>
          </p:nvPr>
        </p:nvSpPr>
        <p:spPr>
          <a:xfrm>
            <a:off x="1484310" y="1790701"/>
            <a:ext cx="10018713" cy="4000500"/>
          </a:xfrm>
          <a:prstGeom prst="rect">
            <a:avLst/>
          </a:prstGeom>
          <a:noFill/>
          <a:ln>
            <a:noFill/>
          </a:ln>
        </p:spPr>
        <p:txBody>
          <a:bodyPr anchorCtr="0" anchor="ctr" bIns="45700" lIns="91425" spcFirstLastPara="1" rIns="91425" wrap="square" tIns="45700">
            <a:normAutofit fontScale="77500" lnSpcReduction="20000"/>
          </a:bodyPr>
          <a:lstStyle/>
          <a:p>
            <a:pPr indent="-85947" lvl="0" marL="285750" rtl="0" algn="l">
              <a:spcBef>
                <a:spcPts val="0"/>
              </a:spcBef>
              <a:spcAft>
                <a:spcPts val="0"/>
              </a:spcAft>
              <a:buSzPct val="145000"/>
              <a:buNone/>
            </a:pPr>
            <a:r>
              <a:t/>
            </a:r>
            <a:endParaRPr/>
          </a:p>
          <a:p>
            <a:pPr indent="-285750" lvl="0" marL="285750" rtl="0" algn="l">
              <a:spcBef>
                <a:spcPts val="1034"/>
              </a:spcBef>
              <a:spcAft>
                <a:spcPts val="0"/>
              </a:spcAft>
              <a:buSzPct val="145000"/>
              <a:buChar char="•"/>
            </a:pPr>
            <a:r>
              <a:rPr lang="fr-FR"/>
              <a:t>Avoir des résultats détaillés immédiats : </a:t>
            </a:r>
            <a:r>
              <a:rPr b="1" lang="fr-FR"/>
              <a:t>R</a:t>
            </a:r>
            <a:r>
              <a:rPr lang="fr-FR"/>
              <a:t>.</a:t>
            </a:r>
            <a:endParaRPr/>
          </a:p>
          <a:p>
            <a:pPr indent="-285750" lvl="0" marL="285750" rtl="0" algn="l">
              <a:spcBef>
                <a:spcPts val="1034"/>
              </a:spcBef>
              <a:spcAft>
                <a:spcPts val="0"/>
              </a:spcAft>
              <a:buSzPct val="145000"/>
              <a:buChar char="•"/>
            </a:pPr>
            <a:r>
              <a:rPr lang="fr-FR"/>
              <a:t>S’intéresser plutôt à l’aspect statistique / data mining : </a:t>
            </a:r>
            <a:r>
              <a:rPr b="1" lang="fr-FR"/>
              <a:t>R</a:t>
            </a:r>
            <a:r>
              <a:rPr lang="fr-FR"/>
              <a:t>.</a:t>
            </a:r>
            <a:endParaRPr/>
          </a:p>
          <a:p>
            <a:pPr indent="-285750" lvl="0" marL="285750" rtl="0" algn="l">
              <a:spcBef>
                <a:spcPts val="1034"/>
              </a:spcBef>
              <a:spcAft>
                <a:spcPts val="0"/>
              </a:spcAft>
              <a:buSzPct val="145000"/>
              <a:buChar char="•"/>
            </a:pPr>
            <a:r>
              <a:rPr lang="fr-FR"/>
              <a:t>Utiliser des méthodes statistiques pointues : </a:t>
            </a:r>
            <a:r>
              <a:rPr b="1" lang="fr-FR"/>
              <a:t>R</a:t>
            </a:r>
            <a:r>
              <a:rPr lang="fr-FR"/>
              <a:t>.</a:t>
            </a:r>
            <a:endParaRPr/>
          </a:p>
          <a:p>
            <a:pPr indent="-285750" lvl="0" marL="285750" rtl="0" algn="l">
              <a:spcBef>
                <a:spcPts val="1034"/>
              </a:spcBef>
              <a:spcAft>
                <a:spcPts val="0"/>
              </a:spcAft>
              <a:buSzPct val="145000"/>
              <a:buChar char="•"/>
            </a:pPr>
            <a:r>
              <a:rPr lang="fr-FR"/>
              <a:t>Dataviz : </a:t>
            </a:r>
            <a:r>
              <a:rPr b="1" lang="fr-FR"/>
              <a:t>égalité</a:t>
            </a:r>
            <a:r>
              <a:rPr lang="fr-FR"/>
              <a:t>.</a:t>
            </a:r>
            <a:endParaRPr/>
          </a:p>
          <a:p>
            <a:pPr indent="-285750" lvl="0" marL="285750" rtl="0" algn="l">
              <a:spcBef>
                <a:spcPts val="1034"/>
              </a:spcBef>
              <a:spcAft>
                <a:spcPts val="0"/>
              </a:spcAft>
              <a:buSzPct val="145000"/>
              <a:buChar char="•"/>
            </a:pPr>
            <a:r>
              <a:rPr lang="fr-FR"/>
              <a:t>Gagner en Vitesse de calcul : </a:t>
            </a:r>
            <a:r>
              <a:rPr b="1" lang="fr-FR"/>
              <a:t>Python</a:t>
            </a:r>
            <a:r>
              <a:rPr lang="fr-FR"/>
              <a:t>.</a:t>
            </a:r>
            <a:endParaRPr/>
          </a:p>
          <a:p>
            <a:pPr indent="-285750" lvl="0" marL="285750" rtl="0" algn="l">
              <a:spcBef>
                <a:spcPts val="1034"/>
              </a:spcBef>
              <a:spcAft>
                <a:spcPts val="0"/>
              </a:spcAft>
              <a:buSzPct val="145000"/>
              <a:buChar char="•"/>
            </a:pPr>
            <a:r>
              <a:rPr lang="fr-FR"/>
              <a:t>Faire du Deep Learning : </a:t>
            </a:r>
            <a:r>
              <a:rPr b="1" lang="fr-FR"/>
              <a:t>Python </a:t>
            </a:r>
            <a:r>
              <a:rPr lang="fr-FR"/>
              <a:t>(avec interface Keras et TensorFlow ou PyTorch).</a:t>
            </a:r>
            <a:endParaRPr/>
          </a:p>
          <a:p>
            <a:pPr indent="-285750" lvl="0" marL="285750" rtl="0" algn="l">
              <a:spcBef>
                <a:spcPts val="1034"/>
              </a:spcBef>
              <a:spcAft>
                <a:spcPts val="0"/>
              </a:spcAft>
              <a:buSzPct val="145000"/>
              <a:buChar char="•"/>
            </a:pPr>
            <a:r>
              <a:rPr lang="fr-FR"/>
              <a:t>Développer une application web de dataviz rapidement : </a:t>
            </a:r>
            <a:r>
              <a:rPr b="1" lang="fr-FR"/>
              <a:t>R-Shiny</a:t>
            </a:r>
            <a:r>
              <a:rPr lang="fr-FR"/>
              <a:t>.</a:t>
            </a:r>
            <a:endParaRPr/>
          </a:p>
          <a:p>
            <a:pPr indent="-285750" lvl="0" marL="285750" rtl="0" algn="l">
              <a:spcBef>
                <a:spcPts val="1034"/>
              </a:spcBef>
              <a:spcAft>
                <a:spcPts val="0"/>
              </a:spcAft>
              <a:buSzPct val="145000"/>
              <a:buChar char="•"/>
            </a:pPr>
            <a:r>
              <a:rPr lang="fr-FR"/>
              <a:t>Passer en production : </a:t>
            </a:r>
            <a:r>
              <a:rPr b="1" lang="fr-FR"/>
              <a:t>Python</a:t>
            </a:r>
            <a:endParaRPr/>
          </a:p>
          <a:p>
            <a:pPr indent="-85947" lvl="0" marL="285750" rtl="0" algn="l">
              <a:spcBef>
                <a:spcPts val="1034"/>
              </a:spcBef>
              <a:spcAft>
                <a:spcPts val="0"/>
              </a:spcAft>
              <a:buSzPct val="145000"/>
              <a:buNone/>
            </a:pPr>
            <a:r>
              <a:t/>
            </a:r>
            <a:endParaRPr/>
          </a:p>
        </p:txBody>
      </p:sp>
      <p:sp>
        <p:nvSpPr>
          <p:cNvPr id="222" name="Google Shape;222;p14"/>
          <p:cNvSpPr/>
          <p:nvPr/>
        </p:nvSpPr>
        <p:spPr>
          <a:xfrm>
            <a:off x="6753225" y="5638800"/>
            <a:ext cx="4749798" cy="733425"/>
          </a:xfrm>
          <a:prstGeom prst="roundRect">
            <a:avLst>
              <a:gd fmla="val 16667" name="adj"/>
            </a:avLst>
          </a:prstGeom>
          <a:solidFill>
            <a:schemeClr val="accent1"/>
          </a:solidFill>
          <a:ln cap="rnd" cmpd="sng" w="15875">
            <a:solidFill>
              <a:srgbClr val="89141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fr-FR" sz="2000">
                <a:solidFill>
                  <a:schemeClr val="lt1"/>
                </a:solidFill>
                <a:latin typeface="Quattrocento Sans"/>
                <a:ea typeface="Quattrocento Sans"/>
                <a:cs typeface="Quattrocento Sans"/>
                <a:sym typeface="Quattrocento Sans"/>
              </a:rPr>
              <a:t>Les exemples de cette formation seront basés sur Python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15"/>
          <p:cNvPicPr preferRelativeResize="0"/>
          <p:nvPr/>
        </p:nvPicPr>
        <p:blipFill rotWithShape="1">
          <a:blip r:embed="rId3">
            <a:alphaModFix/>
          </a:blip>
          <a:srcRect b="0" l="0" r="0" t="0"/>
          <a:stretch/>
        </p:blipFill>
        <p:spPr>
          <a:xfrm>
            <a:off x="8784487" y="4867279"/>
            <a:ext cx="2428875" cy="1885950"/>
          </a:xfrm>
          <a:prstGeom prst="rect">
            <a:avLst/>
          </a:prstGeom>
          <a:noFill/>
          <a:ln>
            <a:noFill/>
          </a:ln>
        </p:spPr>
      </p:pic>
      <p:pic>
        <p:nvPicPr>
          <p:cNvPr id="228" name="Google Shape;228;p15"/>
          <p:cNvPicPr preferRelativeResize="0"/>
          <p:nvPr/>
        </p:nvPicPr>
        <p:blipFill rotWithShape="1">
          <a:blip r:embed="rId4">
            <a:alphaModFix/>
          </a:blip>
          <a:srcRect b="0" l="0" r="0" t="0"/>
          <a:stretch/>
        </p:blipFill>
        <p:spPr>
          <a:xfrm>
            <a:off x="4033274" y="4860349"/>
            <a:ext cx="2857500" cy="1600200"/>
          </a:xfrm>
          <a:prstGeom prst="rect">
            <a:avLst/>
          </a:prstGeom>
          <a:noFill/>
          <a:ln>
            <a:noFill/>
          </a:ln>
        </p:spPr>
      </p:pic>
      <p:sp>
        <p:nvSpPr>
          <p:cNvPr id="229" name="Google Shape;229;p15"/>
          <p:cNvSpPr txBox="1"/>
          <p:nvPr>
            <p:ph type="title"/>
          </p:nvPr>
        </p:nvSpPr>
        <p:spPr>
          <a:xfrm>
            <a:off x="1484311" y="685801"/>
            <a:ext cx="10018713"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Outils</a:t>
            </a:r>
            <a:endParaRPr/>
          </a:p>
        </p:txBody>
      </p:sp>
      <p:sp>
        <p:nvSpPr>
          <p:cNvPr id="230" name="Google Shape;230;p15"/>
          <p:cNvSpPr txBox="1"/>
          <p:nvPr>
            <p:ph idx="12" type="sldNum"/>
          </p:nvPr>
        </p:nvSpPr>
        <p:spPr>
          <a:xfrm>
            <a:off x="10951856" y="5867131"/>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pic>
        <p:nvPicPr>
          <p:cNvPr id="231" name="Google Shape;231;p15"/>
          <p:cNvPicPr preferRelativeResize="0"/>
          <p:nvPr/>
        </p:nvPicPr>
        <p:blipFill rotWithShape="1">
          <a:blip r:embed="rId5">
            <a:alphaModFix/>
          </a:blip>
          <a:srcRect b="0" l="0" r="0" t="0"/>
          <a:stretch/>
        </p:blipFill>
        <p:spPr>
          <a:xfrm>
            <a:off x="6714758" y="2038350"/>
            <a:ext cx="1266825" cy="857250"/>
          </a:xfrm>
          <a:prstGeom prst="rect">
            <a:avLst/>
          </a:prstGeom>
          <a:noFill/>
          <a:ln>
            <a:noFill/>
          </a:ln>
        </p:spPr>
      </p:pic>
      <p:pic>
        <p:nvPicPr>
          <p:cNvPr id="232" name="Google Shape;232;p15"/>
          <p:cNvPicPr preferRelativeResize="0"/>
          <p:nvPr/>
        </p:nvPicPr>
        <p:blipFill rotWithShape="1">
          <a:blip r:embed="rId6">
            <a:alphaModFix/>
          </a:blip>
          <a:srcRect b="0" l="0" r="0" t="0"/>
          <a:stretch/>
        </p:blipFill>
        <p:spPr>
          <a:xfrm>
            <a:off x="3149430" y="1708911"/>
            <a:ext cx="1524000" cy="1181100"/>
          </a:xfrm>
          <a:prstGeom prst="rect">
            <a:avLst/>
          </a:prstGeom>
          <a:noFill/>
          <a:ln>
            <a:noFill/>
          </a:ln>
        </p:spPr>
      </p:pic>
      <p:pic>
        <p:nvPicPr>
          <p:cNvPr id="233" name="Google Shape;233;p15"/>
          <p:cNvPicPr preferRelativeResize="0"/>
          <p:nvPr/>
        </p:nvPicPr>
        <p:blipFill rotWithShape="1">
          <a:blip r:embed="rId7">
            <a:alphaModFix/>
          </a:blip>
          <a:srcRect b="0" l="0" r="0" t="0"/>
          <a:stretch/>
        </p:blipFill>
        <p:spPr>
          <a:xfrm>
            <a:off x="8145357" y="3585511"/>
            <a:ext cx="3707134" cy="960485"/>
          </a:xfrm>
          <a:prstGeom prst="rect">
            <a:avLst/>
          </a:prstGeom>
          <a:noFill/>
          <a:ln>
            <a:noFill/>
          </a:ln>
        </p:spPr>
      </p:pic>
      <p:pic>
        <p:nvPicPr>
          <p:cNvPr id="234" name="Google Shape;234;p15"/>
          <p:cNvPicPr preferRelativeResize="0"/>
          <p:nvPr/>
        </p:nvPicPr>
        <p:blipFill rotWithShape="1">
          <a:blip r:embed="rId8">
            <a:alphaModFix/>
          </a:blip>
          <a:srcRect b="0" l="0" r="0" t="0"/>
          <a:stretch/>
        </p:blipFill>
        <p:spPr>
          <a:xfrm>
            <a:off x="1777510" y="3339660"/>
            <a:ext cx="3114675" cy="1104900"/>
          </a:xfrm>
          <a:prstGeom prst="rect">
            <a:avLst/>
          </a:prstGeom>
          <a:noFill/>
          <a:ln>
            <a:noFill/>
          </a:ln>
        </p:spPr>
      </p:pic>
      <p:pic>
        <p:nvPicPr>
          <p:cNvPr id="235" name="Google Shape;235;p15"/>
          <p:cNvPicPr preferRelativeResize="0"/>
          <p:nvPr/>
        </p:nvPicPr>
        <p:blipFill rotWithShape="1">
          <a:blip r:embed="rId9">
            <a:alphaModFix/>
          </a:blip>
          <a:srcRect b="0" l="0" r="0" t="0"/>
          <a:stretch/>
        </p:blipFill>
        <p:spPr>
          <a:xfrm>
            <a:off x="9534891" y="1790059"/>
            <a:ext cx="1678471" cy="1131277"/>
          </a:xfrm>
          <a:prstGeom prst="rect">
            <a:avLst/>
          </a:prstGeom>
          <a:noFill/>
          <a:ln>
            <a:noFill/>
          </a:ln>
        </p:spPr>
      </p:pic>
      <p:pic>
        <p:nvPicPr>
          <p:cNvPr id="236" name="Google Shape;236;p15"/>
          <p:cNvPicPr preferRelativeResize="0"/>
          <p:nvPr/>
        </p:nvPicPr>
        <p:blipFill rotWithShape="1">
          <a:blip r:embed="rId10">
            <a:alphaModFix/>
          </a:blip>
          <a:srcRect b="0" l="0" r="0" t="0"/>
          <a:stretch/>
        </p:blipFill>
        <p:spPr>
          <a:xfrm>
            <a:off x="2509274" y="4642929"/>
            <a:ext cx="1524000" cy="1524000"/>
          </a:xfrm>
          <a:prstGeom prst="rect">
            <a:avLst/>
          </a:prstGeom>
          <a:noFill/>
          <a:ln>
            <a:noFill/>
          </a:ln>
        </p:spPr>
      </p:pic>
      <p:pic>
        <p:nvPicPr>
          <p:cNvPr id="237" name="Google Shape;237;p15"/>
          <p:cNvPicPr preferRelativeResize="0"/>
          <p:nvPr/>
        </p:nvPicPr>
        <p:blipFill rotWithShape="1">
          <a:blip r:embed="rId11">
            <a:alphaModFix/>
          </a:blip>
          <a:srcRect b="0" l="0" r="0" t="0"/>
          <a:stretch/>
        </p:blipFill>
        <p:spPr>
          <a:xfrm>
            <a:off x="5913110" y="3791154"/>
            <a:ext cx="1719836" cy="96048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6"/>
          <p:cNvSpPr txBox="1"/>
          <p:nvPr>
            <p:ph type="title"/>
          </p:nvPr>
        </p:nvSpPr>
        <p:spPr>
          <a:xfrm>
            <a:off x="1936800" y="2438400"/>
            <a:ext cx="9566100" cy="21105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000"/>
              <a:buFont typeface="Quattrocento Sans"/>
              <a:buNone/>
            </a:pPr>
            <a:r>
              <a:rPr lang="fr-FR"/>
              <a:t>Le machine learning par des cas d’usage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17"/>
          <p:cNvSpPr txBox="1"/>
          <p:nvPr>
            <p:ph type="title"/>
          </p:nvPr>
        </p:nvSpPr>
        <p:spPr>
          <a:xfrm>
            <a:off x="1484311" y="533401"/>
            <a:ext cx="10018800"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Les cas d’usage</a:t>
            </a:r>
            <a:endParaRPr/>
          </a:p>
        </p:txBody>
      </p:sp>
      <p:sp>
        <p:nvSpPr>
          <p:cNvPr id="248" name="Google Shape;248;p17"/>
          <p:cNvSpPr txBox="1"/>
          <p:nvPr>
            <p:ph idx="1" type="body"/>
          </p:nvPr>
        </p:nvSpPr>
        <p:spPr>
          <a:xfrm>
            <a:off x="1484310" y="1790701"/>
            <a:ext cx="10018713" cy="4000500"/>
          </a:xfrm>
          <a:prstGeom prst="rect">
            <a:avLst/>
          </a:prstGeom>
          <a:noFill/>
          <a:ln>
            <a:noFill/>
          </a:ln>
        </p:spPr>
        <p:txBody>
          <a:bodyPr anchorCtr="0" anchor="ctr" bIns="45700" lIns="91425" spcFirstLastPara="1" rIns="91425" wrap="square" tIns="45700">
            <a:normAutofit fontScale="92500" lnSpcReduction="20000"/>
          </a:bodyPr>
          <a:lstStyle/>
          <a:p>
            <a:pPr indent="-285749" lvl="0" marL="285750" rtl="0" algn="l">
              <a:spcBef>
                <a:spcPts val="0"/>
              </a:spcBef>
              <a:spcAft>
                <a:spcPts val="0"/>
              </a:spcAft>
              <a:buSzPct val="145000"/>
              <a:buChar char="•"/>
            </a:pPr>
            <a:r>
              <a:rPr lang="fr-FR"/>
              <a:t>Le nombre de cas d’usage en data science est illimité</a:t>
            </a:r>
            <a:endParaRPr/>
          </a:p>
          <a:p>
            <a:pPr indent="-285749" lvl="0" marL="285750" rtl="0" algn="l">
              <a:spcBef>
                <a:spcPts val="1118"/>
              </a:spcBef>
              <a:spcAft>
                <a:spcPts val="0"/>
              </a:spcAft>
              <a:buSzPct val="145000"/>
              <a:buChar char="•"/>
            </a:pPr>
            <a:r>
              <a:rPr lang="fr-FR"/>
              <a:t>Chaque domaine d’application a ses propres cas d’usage :</a:t>
            </a:r>
            <a:endParaRPr/>
          </a:p>
          <a:p>
            <a:pPr indent="-285750" lvl="1" marL="742950" rtl="0" algn="l">
              <a:spcBef>
                <a:spcPts val="1044"/>
              </a:spcBef>
              <a:spcAft>
                <a:spcPts val="0"/>
              </a:spcAft>
              <a:buSzPct val="145000"/>
              <a:buChar char="•"/>
            </a:pPr>
            <a:r>
              <a:rPr lang="fr-FR"/>
              <a:t>Vente</a:t>
            </a:r>
            <a:endParaRPr/>
          </a:p>
          <a:p>
            <a:pPr indent="-285750" lvl="1" marL="742950" rtl="0" algn="l">
              <a:spcBef>
                <a:spcPts val="1044"/>
              </a:spcBef>
              <a:spcAft>
                <a:spcPts val="0"/>
              </a:spcAft>
              <a:buSzPct val="145000"/>
              <a:buChar char="•"/>
            </a:pPr>
            <a:r>
              <a:rPr lang="fr-FR"/>
              <a:t>RH</a:t>
            </a:r>
            <a:endParaRPr/>
          </a:p>
          <a:p>
            <a:pPr indent="-285750" lvl="1" marL="742950" rtl="0" algn="l">
              <a:spcBef>
                <a:spcPts val="1044"/>
              </a:spcBef>
              <a:spcAft>
                <a:spcPts val="0"/>
              </a:spcAft>
              <a:buSzPct val="145000"/>
              <a:buChar char="•"/>
            </a:pPr>
            <a:r>
              <a:rPr lang="fr-FR"/>
              <a:t>Comptabilité</a:t>
            </a:r>
            <a:endParaRPr/>
          </a:p>
          <a:p>
            <a:pPr indent="-285750" lvl="1" marL="742950" rtl="0" algn="l">
              <a:spcBef>
                <a:spcPts val="1044"/>
              </a:spcBef>
              <a:spcAft>
                <a:spcPts val="0"/>
              </a:spcAft>
              <a:buSzPct val="145000"/>
              <a:buChar char="•"/>
            </a:pPr>
            <a:r>
              <a:rPr lang="fr-FR"/>
              <a:t>Web</a:t>
            </a:r>
            <a:endParaRPr/>
          </a:p>
          <a:p>
            <a:pPr indent="-285750" lvl="1" marL="742950" rtl="0" algn="l">
              <a:spcBef>
                <a:spcPts val="1044"/>
              </a:spcBef>
              <a:spcAft>
                <a:spcPts val="0"/>
              </a:spcAft>
              <a:buSzPct val="145000"/>
              <a:buChar char="•"/>
            </a:pPr>
            <a:r>
              <a:rPr lang="fr-FR"/>
              <a:t>Enquêtes</a:t>
            </a:r>
            <a:endParaRPr/>
          </a:p>
          <a:p>
            <a:pPr indent="-285750" lvl="1" marL="742950" rtl="0" algn="l">
              <a:spcBef>
                <a:spcPts val="1044"/>
              </a:spcBef>
              <a:spcAft>
                <a:spcPts val="0"/>
              </a:spcAft>
              <a:buSzPct val="145000"/>
              <a:buChar char="•"/>
            </a:pPr>
            <a:r>
              <a:rPr lang="fr-FR"/>
              <a:t>Industrie</a:t>
            </a:r>
            <a:endParaRPr/>
          </a:p>
          <a:p>
            <a:pPr indent="-285750" lvl="1" marL="742950" rtl="0" algn="l">
              <a:spcBef>
                <a:spcPts val="1044"/>
              </a:spcBef>
              <a:spcAft>
                <a:spcPts val="0"/>
              </a:spcAft>
              <a:buSzPct val="145000"/>
              <a:buChar char="•"/>
            </a:pPr>
            <a:r>
              <a:rPr lang="fr-FR"/>
              <a:t>…</a:t>
            </a:r>
            <a:endParaRPr/>
          </a:p>
        </p:txBody>
      </p:sp>
      <p:sp>
        <p:nvSpPr>
          <p:cNvPr id="249" name="Google Shape;249;p17"/>
          <p:cNvSpPr txBox="1"/>
          <p:nvPr>
            <p:ph idx="12" type="sldNum"/>
          </p:nvPr>
        </p:nvSpPr>
        <p:spPr>
          <a:xfrm>
            <a:off x="10951856" y="5867131"/>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18"/>
          <p:cNvSpPr txBox="1"/>
          <p:nvPr>
            <p:ph type="title"/>
          </p:nvPr>
        </p:nvSpPr>
        <p:spPr>
          <a:xfrm>
            <a:off x="1484311" y="685800"/>
            <a:ext cx="10018713" cy="109537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L’intelligence artificielle</a:t>
            </a:r>
            <a:endParaRPr/>
          </a:p>
        </p:txBody>
      </p:sp>
      <p:sp>
        <p:nvSpPr>
          <p:cNvPr id="255" name="Google Shape;255;p18"/>
          <p:cNvSpPr txBox="1"/>
          <p:nvPr>
            <p:ph idx="1" type="body"/>
          </p:nvPr>
        </p:nvSpPr>
        <p:spPr>
          <a:xfrm>
            <a:off x="1484312" y="2133601"/>
            <a:ext cx="4895055" cy="3657600"/>
          </a:xfrm>
          <a:prstGeom prst="rect">
            <a:avLst/>
          </a:prstGeom>
          <a:noFill/>
          <a:ln>
            <a:noFill/>
          </a:ln>
        </p:spPr>
        <p:txBody>
          <a:bodyPr anchorCtr="0" anchor="ctr" bIns="45700" lIns="91425" spcFirstLastPara="1" rIns="91425" wrap="square" tIns="45700">
            <a:normAutofit/>
          </a:bodyPr>
          <a:lstStyle/>
          <a:p>
            <a:pPr indent="-285750" lvl="0" marL="285750" rtl="0" algn="l">
              <a:lnSpc>
                <a:spcPct val="90000"/>
              </a:lnSpc>
              <a:spcBef>
                <a:spcPts val="0"/>
              </a:spcBef>
              <a:spcAft>
                <a:spcPts val="0"/>
              </a:spcAft>
              <a:buSzPts val="2465"/>
              <a:buChar char="•"/>
            </a:pPr>
            <a:r>
              <a:rPr lang="fr-FR" sz="1700"/>
              <a:t>Le cas Google Duplex</a:t>
            </a:r>
            <a:endParaRPr/>
          </a:p>
          <a:p>
            <a:pPr indent="-129222" lvl="0" marL="285750" rtl="0" algn="l">
              <a:lnSpc>
                <a:spcPct val="90000"/>
              </a:lnSpc>
              <a:spcBef>
                <a:spcPts val="940"/>
              </a:spcBef>
              <a:spcAft>
                <a:spcPts val="0"/>
              </a:spcAft>
              <a:buSzPts val="2465"/>
              <a:buNone/>
            </a:pPr>
            <a:r>
              <a:t/>
            </a:r>
            <a:endParaRPr sz="1700"/>
          </a:p>
          <a:p>
            <a:pPr indent="-285750" lvl="0" marL="285750" rtl="0" algn="l">
              <a:lnSpc>
                <a:spcPct val="90000"/>
              </a:lnSpc>
              <a:spcBef>
                <a:spcPts val="940"/>
              </a:spcBef>
              <a:spcAft>
                <a:spcPts val="0"/>
              </a:spcAft>
              <a:buSzPts val="2465"/>
              <a:buChar char="•"/>
            </a:pPr>
            <a:r>
              <a:rPr b="1" lang="fr-FR" sz="1700"/>
              <a:t>Principe</a:t>
            </a:r>
            <a:r>
              <a:rPr lang="fr-FR" sz="1700"/>
              <a:t> : prise de rendez-vous téléphonique</a:t>
            </a:r>
            <a:endParaRPr/>
          </a:p>
          <a:p>
            <a:pPr indent="-129222" lvl="0" marL="285750" rtl="0" algn="l">
              <a:lnSpc>
                <a:spcPct val="90000"/>
              </a:lnSpc>
              <a:spcBef>
                <a:spcPts val="940"/>
              </a:spcBef>
              <a:spcAft>
                <a:spcPts val="0"/>
              </a:spcAft>
              <a:buSzPts val="2465"/>
              <a:buNone/>
            </a:pPr>
            <a:r>
              <a:t/>
            </a:r>
            <a:endParaRPr sz="1700"/>
          </a:p>
          <a:p>
            <a:pPr indent="-285750" lvl="0" marL="285750" rtl="0" algn="l">
              <a:lnSpc>
                <a:spcPct val="90000"/>
              </a:lnSpc>
              <a:spcBef>
                <a:spcPts val="940"/>
              </a:spcBef>
              <a:spcAft>
                <a:spcPts val="0"/>
              </a:spcAft>
              <a:buSzPts val="2465"/>
              <a:buChar char="•"/>
            </a:pPr>
            <a:r>
              <a:rPr b="1" lang="fr-FR" sz="1700"/>
              <a:t>Fonctionnement</a:t>
            </a:r>
            <a:r>
              <a:rPr lang="fr-FR" sz="1700"/>
              <a:t> :</a:t>
            </a:r>
            <a:endParaRPr/>
          </a:p>
          <a:p>
            <a:pPr indent="-285750" lvl="1" marL="742950" rtl="0" algn="l">
              <a:lnSpc>
                <a:spcPct val="90000"/>
              </a:lnSpc>
              <a:spcBef>
                <a:spcPts val="940"/>
              </a:spcBef>
              <a:spcAft>
                <a:spcPts val="0"/>
              </a:spcAft>
              <a:buSzPts val="2465"/>
              <a:buChar char="•"/>
            </a:pPr>
            <a:r>
              <a:rPr lang="fr-FR" sz="1700"/>
              <a:t>Vous définissez en ligne votre rendez-vous</a:t>
            </a:r>
            <a:endParaRPr/>
          </a:p>
          <a:p>
            <a:pPr indent="-285750" lvl="1" marL="742950" rtl="0" algn="l">
              <a:lnSpc>
                <a:spcPct val="90000"/>
              </a:lnSpc>
              <a:spcBef>
                <a:spcPts val="940"/>
              </a:spcBef>
              <a:spcAft>
                <a:spcPts val="0"/>
              </a:spcAft>
              <a:buSzPts val="2465"/>
              <a:buChar char="•"/>
            </a:pPr>
            <a:r>
              <a:rPr lang="fr-FR" sz="1700"/>
              <a:t>Google Duplex, appelle et fixe le rendez-vous par un échange téléphonique</a:t>
            </a:r>
            <a:endParaRPr/>
          </a:p>
        </p:txBody>
      </p:sp>
      <p:pic>
        <p:nvPicPr>
          <p:cNvPr id="256" name="Google Shape;256;p18"/>
          <p:cNvPicPr preferRelativeResize="0"/>
          <p:nvPr/>
        </p:nvPicPr>
        <p:blipFill rotWithShape="1">
          <a:blip r:embed="rId3">
            <a:alphaModFix/>
          </a:blip>
          <a:srcRect b="0" l="0" r="0" t="0"/>
          <a:stretch/>
        </p:blipFill>
        <p:spPr>
          <a:xfrm>
            <a:off x="6617095" y="1828800"/>
            <a:ext cx="4876800" cy="3657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 name="Shape 142"/>
        <p:cNvGrpSpPr/>
        <p:nvPr/>
      </p:nvGrpSpPr>
      <p:grpSpPr>
        <a:xfrm>
          <a:off x="0" y="0"/>
          <a:ext cx="0" cy="0"/>
          <a:chOff x="0" y="0"/>
          <a:chExt cx="0" cy="0"/>
        </a:xfrm>
      </p:grpSpPr>
      <p:sp>
        <p:nvSpPr>
          <p:cNvPr id="143" name="Google Shape;143;p2"/>
          <p:cNvSpPr txBox="1"/>
          <p:nvPr>
            <p:ph type="title"/>
          </p:nvPr>
        </p:nvSpPr>
        <p:spPr>
          <a:xfrm>
            <a:off x="1484311" y="381001"/>
            <a:ext cx="10018800"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Programme de la formation</a:t>
            </a:r>
            <a:endParaRPr/>
          </a:p>
        </p:txBody>
      </p:sp>
      <p:sp>
        <p:nvSpPr>
          <p:cNvPr id="144" name="Google Shape;144;p2"/>
          <p:cNvSpPr txBox="1"/>
          <p:nvPr>
            <p:ph idx="1" type="body"/>
          </p:nvPr>
        </p:nvSpPr>
        <p:spPr>
          <a:xfrm>
            <a:off x="1484310" y="1530220"/>
            <a:ext cx="10018713" cy="4935893"/>
          </a:xfrm>
          <a:prstGeom prst="rect">
            <a:avLst/>
          </a:prstGeom>
          <a:noFill/>
          <a:ln>
            <a:noFill/>
          </a:ln>
        </p:spPr>
        <p:txBody>
          <a:bodyPr anchorCtr="0" anchor="ctr" bIns="45700" lIns="91425" spcFirstLastPara="1" rIns="91425" wrap="square" tIns="45700">
            <a:noAutofit/>
          </a:bodyPr>
          <a:lstStyle/>
          <a:p>
            <a:pPr indent="-310864" lvl="0" marL="285750" rtl="0" algn="l">
              <a:lnSpc>
                <a:spcPct val="90000"/>
              </a:lnSpc>
              <a:spcBef>
                <a:spcPts val="0"/>
              </a:spcBef>
              <a:spcAft>
                <a:spcPts val="0"/>
              </a:spcAft>
              <a:buSzPts val="2020"/>
              <a:buChar char="•"/>
            </a:pPr>
            <a:r>
              <a:rPr b="1" lang="fr-FR" sz="1610"/>
              <a:t>Bases du Machine Learning</a:t>
            </a:r>
            <a:endParaRPr sz="1610"/>
          </a:p>
          <a:p>
            <a:pPr indent="-313626" lvl="1" marL="742950" rtl="0" algn="l">
              <a:lnSpc>
                <a:spcPct val="90000"/>
              </a:lnSpc>
              <a:spcBef>
                <a:spcPts val="792"/>
              </a:spcBef>
              <a:spcAft>
                <a:spcPts val="0"/>
              </a:spcAft>
              <a:buSzPts val="1831"/>
              <a:buChar char="•"/>
            </a:pPr>
            <a:r>
              <a:rPr b="1" lang="fr-FR" sz="1480"/>
              <a:t>Contexte et outils</a:t>
            </a:r>
            <a:endParaRPr sz="1480"/>
          </a:p>
          <a:p>
            <a:pPr indent="-313626" lvl="1" marL="742950" rtl="0" algn="l">
              <a:lnSpc>
                <a:spcPct val="90000"/>
              </a:lnSpc>
              <a:spcBef>
                <a:spcPts val="792"/>
              </a:spcBef>
              <a:spcAft>
                <a:spcPts val="0"/>
              </a:spcAft>
              <a:buSzPts val="1831"/>
              <a:buChar char="•"/>
            </a:pPr>
            <a:r>
              <a:rPr b="1" lang="fr-FR" sz="1480"/>
              <a:t>Les problématiques de machine learning</a:t>
            </a:r>
            <a:endParaRPr b="1" sz="1480"/>
          </a:p>
          <a:p>
            <a:pPr indent="-313626" lvl="1" marL="742950" rtl="0" algn="l">
              <a:lnSpc>
                <a:spcPct val="90000"/>
              </a:lnSpc>
              <a:spcBef>
                <a:spcPts val="792"/>
              </a:spcBef>
              <a:spcAft>
                <a:spcPts val="0"/>
              </a:spcAft>
              <a:buSzPts val="1831"/>
              <a:buChar char="•"/>
            </a:pPr>
            <a:r>
              <a:rPr b="1" lang="fr-FR" sz="1480"/>
              <a:t>Les algorithmes</a:t>
            </a:r>
            <a:endParaRPr sz="1480"/>
          </a:p>
          <a:p>
            <a:pPr indent="-310864" lvl="0" marL="285750" rtl="0" algn="l">
              <a:lnSpc>
                <a:spcPct val="90000"/>
              </a:lnSpc>
              <a:spcBef>
                <a:spcPts val="824"/>
              </a:spcBef>
              <a:spcAft>
                <a:spcPts val="0"/>
              </a:spcAft>
              <a:buSzPts val="2020"/>
              <a:buChar char="•"/>
            </a:pPr>
            <a:r>
              <a:rPr b="1" lang="fr-FR" sz="1610"/>
              <a:t>Les modèles et les étapes</a:t>
            </a:r>
            <a:endParaRPr sz="1610"/>
          </a:p>
          <a:p>
            <a:pPr indent="-313626" lvl="1" marL="742950" rtl="0" algn="l">
              <a:lnSpc>
                <a:spcPct val="90000"/>
              </a:lnSpc>
              <a:spcBef>
                <a:spcPts val="792"/>
              </a:spcBef>
              <a:spcAft>
                <a:spcPts val="0"/>
              </a:spcAft>
              <a:buSzPts val="1831"/>
              <a:buChar char="•"/>
            </a:pPr>
            <a:r>
              <a:rPr b="1" lang="fr-FR" sz="1480"/>
              <a:t>Les étapes d’un projet de machine learning</a:t>
            </a:r>
            <a:endParaRPr b="1" sz="1480"/>
          </a:p>
          <a:p>
            <a:pPr indent="-313626" lvl="1" marL="742950" rtl="0" algn="l">
              <a:lnSpc>
                <a:spcPct val="90000"/>
              </a:lnSpc>
              <a:spcBef>
                <a:spcPts val="792"/>
              </a:spcBef>
              <a:spcAft>
                <a:spcPts val="0"/>
              </a:spcAft>
              <a:buSzPts val="1831"/>
              <a:buChar char="•"/>
            </a:pPr>
            <a:r>
              <a:rPr b="1" lang="fr-FR" sz="1480"/>
              <a:t>La validation d’un modèle de machine learning</a:t>
            </a:r>
            <a:endParaRPr b="1" sz="1480"/>
          </a:p>
          <a:p>
            <a:pPr indent="-310864" lvl="0" marL="285750" rtl="0" algn="l">
              <a:lnSpc>
                <a:spcPct val="90000"/>
              </a:lnSpc>
              <a:spcBef>
                <a:spcPts val="824"/>
              </a:spcBef>
              <a:spcAft>
                <a:spcPts val="0"/>
              </a:spcAft>
              <a:buSzPts val="2020"/>
              <a:buChar char="•"/>
            </a:pPr>
            <a:r>
              <a:rPr b="1" lang="fr-FR" sz="1610"/>
              <a:t>Pratique</a:t>
            </a:r>
            <a:endParaRPr sz="1610"/>
          </a:p>
          <a:p>
            <a:pPr indent="-313626" lvl="1" marL="742950" rtl="0" algn="l">
              <a:lnSpc>
                <a:spcPct val="90000"/>
              </a:lnSpc>
              <a:spcBef>
                <a:spcPts val="792"/>
              </a:spcBef>
              <a:spcAft>
                <a:spcPts val="0"/>
              </a:spcAft>
              <a:buSzPts val="1831"/>
              <a:buChar char="•"/>
            </a:pPr>
            <a:r>
              <a:rPr b="1" lang="fr-FR" sz="1480"/>
              <a:t>Un modèle de machine learning supervisé en python</a:t>
            </a:r>
            <a:endParaRPr sz="1480"/>
          </a:p>
          <a:p>
            <a:pPr indent="-313626" lvl="1" marL="742950" rtl="0" algn="l">
              <a:lnSpc>
                <a:spcPct val="90000"/>
              </a:lnSpc>
              <a:spcBef>
                <a:spcPts val="792"/>
              </a:spcBef>
              <a:spcAft>
                <a:spcPts val="0"/>
              </a:spcAft>
              <a:buSzPts val="1831"/>
              <a:buChar char="•"/>
            </a:pPr>
            <a:r>
              <a:rPr b="1" lang="fr-FR" sz="1480"/>
              <a:t>Un modèle de machine learning non supervisé en python</a:t>
            </a:r>
            <a:endParaRPr sz="1480"/>
          </a:p>
          <a:p>
            <a:pPr indent="-310864" lvl="0" marL="285750" rtl="0" algn="l">
              <a:lnSpc>
                <a:spcPct val="90000"/>
              </a:lnSpc>
              <a:spcBef>
                <a:spcPts val="824"/>
              </a:spcBef>
              <a:spcAft>
                <a:spcPts val="0"/>
              </a:spcAft>
              <a:buSzPts val="2020"/>
              <a:buChar char="•"/>
            </a:pPr>
            <a:r>
              <a:rPr b="1" lang="fr-FR" sz="1610"/>
              <a:t>Le deep learning</a:t>
            </a:r>
            <a:endParaRPr b="1" sz="1610"/>
          </a:p>
          <a:p>
            <a:pPr indent="-313626" lvl="1" marL="742950" rtl="0" algn="l">
              <a:lnSpc>
                <a:spcPct val="90000"/>
              </a:lnSpc>
              <a:spcBef>
                <a:spcPts val="792"/>
              </a:spcBef>
              <a:spcAft>
                <a:spcPts val="0"/>
              </a:spcAft>
              <a:buSzPts val="1831"/>
              <a:buChar char="•"/>
            </a:pPr>
            <a:r>
              <a:rPr b="1" lang="fr-FR" sz="1480"/>
              <a:t>Les principes du deep learning</a:t>
            </a:r>
            <a:endParaRPr sz="1480"/>
          </a:p>
          <a:p>
            <a:pPr indent="-313626" lvl="1" marL="742950" rtl="0" algn="l">
              <a:lnSpc>
                <a:spcPct val="90000"/>
              </a:lnSpc>
              <a:spcBef>
                <a:spcPts val="792"/>
              </a:spcBef>
              <a:spcAft>
                <a:spcPts val="0"/>
              </a:spcAft>
              <a:buSzPts val="1831"/>
              <a:buChar char="•"/>
            </a:pPr>
            <a:r>
              <a:rPr b="1" lang="fr-FR" sz="1480"/>
              <a:t>Les réseaux de neurones : les bases</a:t>
            </a:r>
            <a:endParaRPr b="1" sz="1480"/>
          </a:p>
          <a:p>
            <a:pPr indent="-310864" lvl="0" marL="285750" rtl="0" algn="l">
              <a:lnSpc>
                <a:spcPct val="90000"/>
              </a:lnSpc>
              <a:spcBef>
                <a:spcPts val="824"/>
              </a:spcBef>
              <a:spcAft>
                <a:spcPts val="0"/>
              </a:spcAft>
              <a:buSzPts val="2020"/>
              <a:buChar char="•"/>
            </a:pPr>
            <a:r>
              <a:rPr b="1" lang="fr-FR" sz="1610"/>
              <a:t>Pratique</a:t>
            </a:r>
            <a:endParaRPr sz="1610"/>
          </a:p>
          <a:p>
            <a:pPr indent="-313626" lvl="1" marL="742950" rtl="0" algn="l">
              <a:lnSpc>
                <a:spcPct val="90000"/>
              </a:lnSpc>
              <a:spcBef>
                <a:spcPts val="792"/>
              </a:spcBef>
              <a:spcAft>
                <a:spcPts val="0"/>
              </a:spcAft>
              <a:buSzPts val="1831"/>
              <a:buChar char="•"/>
            </a:pPr>
            <a:r>
              <a:rPr b="1" lang="fr-FR" sz="1480"/>
              <a:t>Un modèle de deep learning en python avec TensorFlow</a:t>
            </a:r>
            <a:endParaRPr b="1" sz="148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e03f564325_0_16"/>
          <p:cNvSpPr txBox="1"/>
          <p:nvPr>
            <p:ph type="title"/>
          </p:nvPr>
        </p:nvSpPr>
        <p:spPr>
          <a:xfrm>
            <a:off x="1484311" y="685800"/>
            <a:ext cx="10018800" cy="10953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L’intelligence artificielle</a:t>
            </a:r>
            <a:endParaRPr/>
          </a:p>
        </p:txBody>
      </p:sp>
      <p:sp>
        <p:nvSpPr>
          <p:cNvPr id="262" name="Google Shape;262;ge03f564325_0_16"/>
          <p:cNvSpPr txBox="1"/>
          <p:nvPr>
            <p:ph idx="1" type="body"/>
          </p:nvPr>
        </p:nvSpPr>
        <p:spPr>
          <a:xfrm>
            <a:off x="1484312" y="2133601"/>
            <a:ext cx="4895100" cy="3657600"/>
          </a:xfrm>
          <a:prstGeom prst="rect">
            <a:avLst/>
          </a:prstGeom>
          <a:noFill/>
          <a:ln>
            <a:noFill/>
          </a:ln>
        </p:spPr>
        <p:txBody>
          <a:bodyPr anchorCtr="0" anchor="ctr" bIns="45700" lIns="91425" spcFirstLastPara="1" rIns="91425" wrap="square" tIns="45700">
            <a:normAutofit/>
          </a:bodyPr>
          <a:lstStyle/>
          <a:p>
            <a:pPr indent="-285750" lvl="0" marL="285750" rtl="0" algn="l">
              <a:lnSpc>
                <a:spcPct val="90000"/>
              </a:lnSpc>
              <a:spcBef>
                <a:spcPts val="0"/>
              </a:spcBef>
              <a:spcAft>
                <a:spcPts val="0"/>
              </a:spcAft>
              <a:buSzPts val="2465"/>
              <a:buChar char="•"/>
            </a:pPr>
            <a:r>
              <a:rPr lang="fr-FR" sz="1700"/>
              <a:t>Le cas Google Duplex</a:t>
            </a:r>
            <a:endParaRPr/>
          </a:p>
          <a:p>
            <a:pPr indent="-129222" lvl="0" marL="285750" rtl="0" algn="l">
              <a:lnSpc>
                <a:spcPct val="90000"/>
              </a:lnSpc>
              <a:spcBef>
                <a:spcPts val="940"/>
              </a:spcBef>
              <a:spcAft>
                <a:spcPts val="0"/>
              </a:spcAft>
              <a:buSzPts val="2465"/>
              <a:buNone/>
            </a:pPr>
            <a:r>
              <a:t/>
            </a:r>
            <a:endParaRPr sz="1700"/>
          </a:p>
          <a:p>
            <a:pPr indent="-285750" lvl="0" marL="285750" rtl="0" algn="l">
              <a:lnSpc>
                <a:spcPct val="90000"/>
              </a:lnSpc>
              <a:spcBef>
                <a:spcPts val="940"/>
              </a:spcBef>
              <a:spcAft>
                <a:spcPts val="0"/>
              </a:spcAft>
              <a:buSzPts val="2465"/>
              <a:buChar char="•"/>
            </a:pPr>
            <a:r>
              <a:rPr b="1" lang="fr-FR" sz="1700"/>
              <a:t>Principe</a:t>
            </a:r>
            <a:r>
              <a:rPr lang="fr-FR" sz="1700"/>
              <a:t> : prise de rendez-vous téléphonique</a:t>
            </a:r>
            <a:endParaRPr/>
          </a:p>
          <a:p>
            <a:pPr indent="-129222" lvl="0" marL="285750" rtl="0" algn="l">
              <a:lnSpc>
                <a:spcPct val="90000"/>
              </a:lnSpc>
              <a:spcBef>
                <a:spcPts val="940"/>
              </a:spcBef>
              <a:spcAft>
                <a:spcPts val="0"/>
              </a:spcAft>
              <a:buSzPts val="2465"/>
              <a:buNone/>
            </a:pPr>
            <a:r>
              <a:t/>
            </a:r>
            <a:endParaRPr sz="1700"/>
          </a:p>
          <a:p>
            <a:pPr indent="-285750" lvl="0" marL="285750" rtl="0" algn="l">
              <a:lnSpc>
                <a:spcPct val="90000"/>
              </a:lnSpc>
              <a:spcBef>
                <a:spcPts val="940"/>
              </a:spcBef>
              <a:spcAft>
                <a:spcPts val="0"/>
              </a:spcAft>
              <a:buSzPts val="2465"/>
              <a:buChar char="•"/>
            </a:pPr>
            <a:r>
              <a:rPr b="1" lang="fr-FR" sz="1700"/>
              <a:t>Fonctionnement</a:t>
            </a:r>
            <a:r>
              <a:rPr lang="fr-FR" sz="1700"/>
              <a:t> :</a:t>
            </a:r>
            <a:endParaRPr/>
          </a:p>
          <a:p>
            <a:pPr indent="-285750" lvl="1" marL="742950" rtl="0" algn="l">
              <a:lnSpc>
                <a:spcPct val="90000"/>
              </a:lnSpc>
              <a:spcBef>
                <a:spcPts val="940"/>
              </a:spcBef>
              <a:spcAft>
                <a:spcPts val="0"/>
              </a:spcAft>
              <a:buSzPts val="2465"/>
              <a:buChar char="•"/>
            </a:pPr>
            <a:r>
              <a:rPr lang="fr-FR" sz="1700"/>
              <a:t>Vous définissez en ligne votre rendez-vous</a:t>
            </a:r>
            <a:endParaRPr/>
          </a:p>
          <a:p>
            <a:pPr indent="-285750" lvl="1" marL="742950" rtl="0" algn="l">
              <a:lnSpc>
                <a:spcPct val="90000"/>
              </a:lnSpc>
              <a:spcBef>
                <a:spcPts val="940"/>
              </a:spcBef>
              <a:spcAft>
                <a:spcPts val="0"/>
              </a:spcAft>
              <a:buSzPts val="2465"/>
              <a:buChar char="•"/>
            </a:pPr>
            <a:r>
              <a:rPr lang="fr-FR" sz="1700"/>
              <a:t>Google Duplex, appelle et fixe le rendez-vous par un échange téléphonique</a:t>
            </a:r>
            <a:endParaRPr/>
          </a:p>
        </p:txBody>
      </p:sp>
      <p:pic>
        <p:nvPicPr>
          <p:cNvPr descr="In an amazing demo at Google I/0, Google's Assistant can actually ring up a salon or a restaurant to make an appointment for you. You don't have to call yourself even if the pizzeria doesn't have an online reservation system." id="263" name="Google Shape;263;ge03f564325_0_16" title="Google Duplex: A.I. Assistant Calls Local Businesses To Make Appointments">
            <a:hlinkClick r:id="rId3"/>
          </p:cNvPr>
          <p:cNvPicPr preferRelativeResize="0"/>
          <p:nvPr/>
        </p:nvPicPr>
        <p:blipFill>
          <a:blip r:embed="rId4">
            <a:alphaModFix/>
          </a:blip>
          <a:stretch>
            <a:fillRect/>
          </a:stretch>
        </p:blipFill>
        <p:spPr>
          <a:xfrm>
            <a:off x="7051150" y="2247900"/>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19"/>
          <p:cNvSpPr txBox="1"/>
          <p:nvPr>
            <p:ph type="title"/>
          </p:nvPr>
        </p:nvSpPr>
        <p:spPr>
          <a:xfrm>
            <a:off x="1484311" y="685801"/>
            <a:ext cx="10018713"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L’intelligence artificielle</a:t>
            </a:r>
            <a:endParaRPr/>
          </a:p>
        </p:txBody>
      </p:sp>
      <p:sp>
        <p:nvSpPr>
          <p:cNvPr id="269" name="Google Shape;269;p19"/>
          <p:cNvSpPr txBox="1"/>
          <p:nvPr>
            <p:ph idx="1" type="body"/>
          </p:nvPr>
        </p:nvSpPr>
        <p:spPr>
          <a:xfrm>
            <a:off x="1484310" y="1790701"/>
            <a:ext cx="10018713" cy="4000500"/>
          </a:xfrm>
          <a:prstGeom prst="rect">
            <a:avLst/>
          </a:prstGeom>
          <a:noFill/>
          <a:ln>
            <a:noFill/>
          </a:ln>
        </p:spPr>
        <p:txBody>
          <a:bodyPr anchorCtr="0" anchor="ctr" bIns="45700" lIns="91425" spcFirstLastPara="1" rIns="91425" wrap="square" tIns="45700">
            <a:normAutofit/>
          </a:bodyPr>
          <a:lstStyle/>
          <a:p>
            <a:pPr indent="-285750" lvl="0" marL="285750" rtl="0" algn="l">
              <a:spcBef>
                <a:spcPts val="0"/>
              </a:spcBef>
              <a:spcAft>
                <a:spcPts val="0"/>
              </a:spcAft>
              <a:buSzPts val="4060"/>
              <a:buChar char="•"/>
            </a:pPr>
            <a:r>
              <a:rPr lang="fr-FR"/>
              <a:t>Challenge : </a:t>
            </a:r>
            <a:endParaRPr/>
          </a:p>
          <a:p>
            <a:pPr indent="-285750" lvl="1" marL="742950" rtl="0" algn="l">
              <a:spcBef>
                <a:spcPts val="1080"/>
              </a:spcBef>
              <a:spcAft>
                <a:spcPts val="0"/>
              </a:spcAft>
              <a:buSzPts val="3480"/>
              <a:buChar char="•"/>
            </a:pPr>
            <a:r>
              <a:rPr lang="fr-FR"/>
              <a:t>Convertir une demande écrite en réservation</a:t>
            </a:r>
            <a:endParaRPr/>
          </a:p>
          <a:p>
            <a:pPr indent="-285750" lvl="1" marL="742950" rtl="0" algn="l">
              <a:spcBef>
                <a:spcPts val="1080"/>
              </a:spcBef>
              <a:spcAft>
                <a:spcPts val="0"/>
              </a:spcAft>
              <a:buSzPts val="3480"/>
              <a:buChar char="•"/>
            </a:pPr>
            <a:r>
              <a:rPr lang="fr-FR"/>
              <a:t>Être capable d’entretenir une « conversation » pour la réservation</a:t>
            </a:r>
            <a:endParaRPr/>
          </a:p>
          <a:p>
            <a:pPr indent="-285750" lvl="0" marL="285750" rtl="0" algn="l">
              <a:spcBef>
                <a:spcPts val="1160"/>
              </a:spcBef>
              <a:spcAft>
                <a:spcPts val="0"/>
              </a:spcAft>
              <a:buSzPts val="4060"/>
              <a:buChar char="•"/>
            </a:pPr>
            <a:r>
              <a:rPr lang="fr-FR"/>
              <a:t>Techniques utilisées :</a:t>
            </a:r>
            <a:endParaRPr/>
          </a:p>
          <a:p>
            <a:pPr indent="-285750" lvl="1" marL="742950" rtl="0" algn="l">
              <a:spcBef>
                <a:spcPts val="1080"/>
              </a:spcBef>
              <a:spcAft>
                <a:spcPts val="0"/>
              </a:spcAft>
              <a:buSzPts val="3480"/>
              <a:buChar char="•"/>
            </a:pPr>
            <a:r>
              <a:rPr lang="fr-FR"/>
              <a:t>Deep learning</a:t>
            </a:r>
            <a:endParaRPr/>
          </a:p>
          <a:p>
            <a:pPr indent="-285750" lvl="1" marL="742950" rtl="0" algn="l">
              <a:spcBef>
                <a:spcPts val="1080"/>
              </a:spcBef>
              <a:spcAft>
                <a:spcPts val="0"/>
              </a:spcAft>
              <a:buSzPts val="3480"/>
              <a:buChar char="•"/>
            </a:pPr>
            <a:r>
              <a:rPr lang="fr-FR"/>
              <a:t>Utilisation de bases de données big data</a:t>
            </a:r>
            <a:endParaRPr/>
          </a:p>
          <a:p>
            <a:pPr indent="-285750" lvl="1" marL="742950" rtl="0" algn="l">
              <a:spcBef>
                <a:spcPts val="1080"/>
              </a:spcBef>
              <a:spcAft>
                <a:spcPts val="0"/>
              </a:spcAft>
              <a:buSzPts val="3480"/>
              <a:buChar char="•"/>
            </a:pPr>
            <a:r>
              <a:rPr lang="fr-FR"/>
              <a:t>Traitement du langage naturel</a:t>
            </a:r>
            <a:endParaRPr/>
          </a:p>
        </p:txBody>
      </p:sp>
      <p:sp>
        <p:nvSpPr>
          <p:cNvPr id="270" name="Google Shape;270;p19"/>
          <p:cNvSpPr txBox="1"/>
          <p:nvPr>
            <p:ph idx="12" type="sldNum"/>
          </p:nvPr>
        </p:nvSpPr>
        <p:spPr>
          <a:xfrm>
            <a:off x="10951856" y="5867131"/>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0"/>
          <p:cNvSpPr txBox="1"/>
          <p:nvPr>
            <p:ph type="title"/>
          </p:nvPr>
        </p:nvSpPr>
        <p:spPr>
          <a:xfrm>
            <a:off x="1484311" y="685801"/>
            <a:ext cx="10018713"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La maintenance prédictive</a:t>
            </a:r>
            <a:endParaRPr/>
          </a:p>
        </p:txBody>
      </p:sp>
      <p:sp>
        <p:nvSpPr>
          <p:cNvPr id="276" name="Google Shape;276;p20"/>
          <p:cNvSpPr txBox="1"/>
          <p:nvPr>
            <p:ph idx="1" type="body"/>
          </p:nvPr>
        </p:nvSpPr>
        <p:spPr>
          <a:xfrm>
            <a:off x="1484310" y="1790701"/>
            <a:ext cx="10018713" cy="4000500"/>
          </a:xfrm>
          <a:prstGeom prst="rect">
            <a:avLst/>
          </a:prstGeom>
          <a:noFill/>
          <a:ln>
            <a:noFill/>
          </a:ln>
        </p:spPr>
        <p:txBody>
          <a:bodyPr anchorCtr="0" anchor="ctr" bIns="45700" lIns="91425" spcFirstLastPara="1" rIns="91425" wrap="square" tIns="45700">
            <a:normAutofit/>
          </a:bodyPr>
          <a:lstStyle/>
          <a:p>
            <a:pPr indent="-285750" lvl="0" marL="285750" rtl="0" algn="l">
              <a:spcBef>
                <a:spcPts val="0"/>
              </a:spcBef>
              <a:spcAft>
                <a:spcPts val="0"/>
              </a:spcAft>
              <a:buSzPts val="4060"/>
              <a:buChar char="•"/>
            </a:pPr>
            <a:r>
              <a:rPr b="1" lang="fr-FR"/>
              <a:t>Principe</a:t>
            </a:r>
            <a:r>
              <a:rPr lang="fr-FR"/>
              <a:t> : être capable de prédire l’apparition d’une défaillance</a:t>
            </a:r>
            <a:endParaRPr/>
          </a:p>
          <a:p>
            <a:pPr indent="-27940" lvl="0" marL="285750" rtl="0" algn="l">
              <a:spcBef>
                <a:spcPts val="1160"/>
              </a:spcBef>
              <a:spcAft>
                <a:spcPts val="0"/>
              </a:spcAft>
              <a:buSzPts val="4060"/>
              <a:buNone/>
            </a:pPr>
            <a:r>
              <a:t/>
            </a:r>
            <a:endParaRPr/>
          </a:p>
          <a:p>
            <a:pPr indent="-285750" lvl="0" marL="285750" rtl="0" algn="l">
              <a:spcBef>
                <a:spcPts val="1160"/>
              </a:spcBef>
              <a:spcAft>
                <a:spcPts val="0"/>
              </a:spcAft>
              <a:buSzPts val="4060"/>
              <a:buChar char="•"/>
            </a:pPr>
            <a:r>
              <a:rPr b="1" lang="fr-FR"/>
              <a:t>Méthodologie</a:t>
            </a:r>
            <a:r>
              <a:rPr lang="fr-FR"/>
              <a:t> : apprendre à repérer les défaillance en utilisant les données historiques</a:t>
            </a:r>
            <a:endParaRPr/>
          </a:p>
          <a:p>
            <a:pPr indent="-27940" lvl="0" marL="285750" rtl="0" algn="l">
              <a:spcBef>
                <a:spcPts val="1160"/>
              </a:spcBef>
              <a:spcAft>
                <a:spcPts val="0"/>
              </a:spcAft>
              <a:buSzPts val="4060"/>
              <a:buNone/>
            </a:pPr>
            <a:r>
              <a:t/>
            </a:r>
            <a:endParaRPr/>
          </a:p>
          <a:p>
            <a:pPr indent="-285750" lvl="0" marL="285750" rtl="0" algn="l">
              <a:spcBef>
                <a:spcPts val="1160"/>
              </a:spcBef>
              <a:spcAft>
                <a:spcPts val="0"/>
              </a:spcAft>
              <a:buSzPts val="4060"/>
              <a:buChar char="•"/>
            </a:pPr>
            <a:r>
              <a:rPr b="1" lang="fr-FR"/>
              <a:t>Risques</a:t>
            </a:r>
            <a:r>
              <a:rPr lang="fr-FR"/>
              <a:t> : attention aux données d’apprentissage</a:t>
            </a:r>
            <a:endParaRPr/>
          </a:p>
        </p:txBody>
      </p:sp>
      <p:sp>
        <p:nvSpPr>
          <p:cNvPr id="277" name="Google Shape;277;p20"/>
          <p:cNvSpPr txBox="1"/>
          <p:nvPr>
            <p:ph idx="12" type="sldNum"/>
          </p:nvPr>
        </p:nvSpPr>
        <p:spPr>
          <a:xfrm>
            <a:off x="10951856" y="5867131"/>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1"/>
          <p:cNvSpPr txBox="1"/>
          <p:nvPr>
            <p:ph type="title"/>
          </p:nvPr>
        </p:nvSpPr>
        <p:spPr>
          <a:xfrm>
            <a:off x="1484311" y="685800"/>
            <a:ext cx="10018713" cy="109537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Le cas SNCF</a:t>
            </a:r>
            <a:endParaRPr/>
          </a:p>
        </p:txBody>
      </p:sp>
      <p:sp>
        <p:nvSpPr>
          <p:cNvPr id="283" name="Google Shape;283;p21"/>
          <p:cNvSpPr txBox="1"/>
          <p:nvPr>
            <p:ph idx="1" type="body"/>
          </p:nvPr>
        </p:nvSpPr>
        <p:spPr>
          <a:xfrm>
            <a:off x="1484312" y="2133601"/>
            <a:ext cx="4895055" cy="3657600"/>
          </a:xfrm>
          <a:prstGeom prst="rect">
            <a:avLst/>
          </a:prstGeom>
          <a:noFill/>
          <a:ln>
            <a:noFill/>
          </a:ln>
        </p:spPr>
        <p:txBody>
          <a:bodyPr anchorCtr="0" anchor="ctr" bIns="45700" lIns="91425" spcFirstLastPara="1" rIns="91425" wrap="square" tIns="45700">
            <a:normAutofit/>
          </a:bodyPr>
          <a:lstStyle/>
          <a:p>
            <a:pPr indent="-285750" lvl="0" marL="285750" rtl="0" algn="l">
              <a:spcBef>
                <a:spcPts val="0"/>
              </a:spcBef>
              <a:spcAft>
                <a:spcPts val="0"/>
              </a:spcAft>
              <a:buSzPts val="3480"/>
              <a:buChar char="•"/>
            </a:pPr>
            <a:r>
              <a:rPr lang="fr-FR"/>
              <a:t>Maintenance prédictive en utilisant des données sonores</a:t>
            </a:r>
            <a:endParaRPr/>
          </a:p>
          <a:p>
            <a:pPr indent="-285750" lvl="0" marL="285750" rtl="0" algn="l">
              <a:spcBef>
                <a:spcPts val="1080"/>
              </a:spcBef>
              <a:spcAft>
                <a:spcPts val="0"/>
              </a:spcAft>
              <a:buSzPts val="3480"/>
              <a:buChar char="•"/>
            </a:pPr>
            <a:r>
              <a:rPr b="1" lang="fr-FR"/>
              <a:t>Données</a:t>
            </a:r>
            <a:r>
              <a:rPr lang="fr-FR"/>
              <a:t> : enregistrement de trains avec ou sans défaillances</a:t>
            </a:r>
            <a:endParaRPr/>
          </a:p>
          <a:p>
            <a:pPr indent="-64770" lvl="0" marL="285750" rtl="0" algn="l">
              <a:spcBef>
                <a:spcPts val="1080"/>
              </a:spcBef>
              <a:spcAft>
                <a:spcPts val="0"/>
              </a:spcAft>
              <a:buSzPts val="3480"/>
              <a:buNone/>
            </a:pPr>
            <a:r>
              <a:t/>
            </a:r>
            <a:endParaRPr/>
          </a:p>
          <a:p>
            <a:pPr indent="-285750" lvl="0" marL="285750" rtl="0" algn="l">
              <a:spcBef>
                <a:spcPts val="1080"/>
              </a:spcBef>
              <a:spcAft>
                <a:spcPts val="0"/>
              </a:spcAft>
              <a:buSzPts val="3480"/>
              <a:buChar char="•"/>
            </a:pPr>
            <a:r>
              <a:rPr b="1" lang="fr-FR"/>
              <a:t>Modèle</a:t>
            </a:r>
            <a:r>
              <a:rPr lang="fr-FR"/>
              <a:t> : apprentissage sur les données sonores pour aboutir à une prévision de maintenance</a:t>
            </a:r>
            <a:endParaRPr/>
          </a:p>
        </p:txBody>
      </p:sp>
      <p:pic>
        <p:nvPicPr>
          <p:cNvPr descr="Rail transportation - Gilles Rolle Photographe" id="284" name="Google Shape;284;p21"/>
          <p:cNvPicPr preferRelativeResize="0"/>
          <p:nvPr/>
        </p:nvPicPr>
        <p:blipFill rotWithShape="1">
          <a:blip r:embed="rId3">
            <a:alphaModFix/>
          </a:blip>
          <a:srcRect b="0" l="0" r="0" t="0"/>
          <a:stretch/>
        </p:blipFill>
        <p:spPr>
          <a:xfrm>
            <a:off x="7839343" y="2133600"/>
            <a:ext cx="2432304" cy="3657600"/>
          </a:xfrm>
          <a:prstGeom prst="rect">
            <a:avLst/>
          </a:prstGeom>
          <a:solidFill>
            <a:srgbClr val="FFFFFF"/>
          </a:solid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2"/>
          <p:cNvSpPr txBox="1"/>
          <p:nvPr>
            <p:ph type="title"/>
          </p:nvPr>
        </p:nvSpPr>
        <p:spPr>
          <a:xfrm>
            <a:off x="1484311" y="685800"/>
            <a:ext cx="10018713" cy="109537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Les moteurs de recommandation</a:t>
            </a:r>
            <a:endParaRPr/>
          </a:p>
        </p:txBody>
      </p:sp>
      <p:sp>
        <p:nvSpPr>
          <p:cNvPr id="290" name="Google Shape;290;p22"/>
          <p:cNvSpPr txBox="1"/>
          <p:nvPr>
            <p:ph idx="1" type="body"/>
          </p:nvPr>
        </p:nvSpPr>
        <p:spPr>
          <a:xfrm>
            <a:off x="1484312" y="2133601"/>
            <a:ext cx="4895055" cy="3657600"/>
          </a:xfrm>
          <a:prstGeom prst="rect">
            <a:avLst/>
          </a:prstGeom>
          <a:noFill/>
          <a:ln>
            <a:noFill/>
          </a:ln>
        </p:spPr>
        <p:txBody>
          <a:bodyPr anchorCtr="0" anchor="ctr" bIns="45700" lIns="91425" spcFirstLastPara="1" rIns="91425" wrap="square" tIns="45700">
            <a:normAutofit/>
          </a:bodyPr>
          <a:lstStyle/>
          <a:p>
            <a:pPr indent="-285750" lvl="0" marL="285750" rtl="0" algn="l">
              <a:spcBef>
                <a:spcPts val="0"/>
              </a:spcBef>
              <a:spcAft>
                <a:spcPts val="0"/>
              </a:spcAft>
              <a:buSzPts val="3480"/>
              <a:buChar char="•"/>
            </a:pPr>
            <a:r>
              <a:rPr lang="fr-FR"/>
              <a:t>Essor de l’e-commerce</a:t>
            </a:r>
            <a:endParaRPr/>
          </a:p>
          <a:p>
            <a:pPr indent="-285750" lvl="0" marL="285750" rtl="0" algn="l">
              <a:spcBef>
                <a:spcPts val="1080"/>
              </a:spcBef>
              <a:spcAft>
                <a:spcPts val="0"/>
              </a:spcAft>
              <a:buSzPts val="3480"/>
              <a:buChar char="•"/>
            </a:pPr>
            <a:r>
              <a:rPr lang="fr-FR"/>
              <a:t>Principe : </a:t>
            </a:r>
            <a:endParaRPr/>
          </a:p>
          <a:p>
            <a:pPr indent="-285750" lvl="1" marL="742950" rtl="0" algn="l">
              <a:spcBef>
                <a:spcPts val="1080"/>
              </a:spcBef>
              <a:spcAft>
                <a:spcPts val="0"/>
              </a:spcAft>
              <a:buSzPts val="3480"/>
              <a:buChar char="•"/>
            </a:pPr>
            <a:r>
              <a:rPr lang="fr-FR" sz="2400"/>
              <a:t>être capable de recommander des produits en fonction de votre comportement</a:t>
            </a:r>
            <a:endParaRPr/>
          </a:p>
        </p:txBody>
      </p:sp>
      <p:pic>
        <p:nvPicPr>
          <p:cNvPr id="291" name="Google Shape;291;p22"/>
          <p:cNvPicPr preferRelativeResize="0"/>
          <p:nvPr/>
        </p:nvPicPr>
        <p:blipFill rotWithShape="1">
          <a:blip r:embed="rId3">
            <a:alphaModFix/>
          </a:blip>
          <a:srcRect b="0" l="0" r="0" t="0"/>
          <a:stretch/>
        </p:blipFill>
        <p:spPr>
          <a:xfrm>
            <a:off x="6607967" y="3215904"/>
            <a:ext cx="4895056" cy="149299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3"/>
          <p:cNvSpPr txBox="1"/>
          <p:nvPr>
            <p:ph type="title"/>
          </p:nvPr>
        </p:nvSpPr>
        <p:spPr>
          <a:xfrm>
            <a:off x="1484311" y="685801"/>
            <a:ext cx="10018713"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Les moteurs de recommandation</a:t>
            </a:r>
            <a:endParaRPr/>
          </a:p>
        </p:txBody>
      </p:sp>
      <p:sp>
        <p:nvSpPr>
          <p:cNvPr id="297" name="Google Shape;297;p23"/>
          <p:cNvSpPr txBox="1"/>
          <p:nvPr>
            <p:ph idx="1" type="body"/>
          </p:nvPr>
        </p:nvSpPr>
        <p:spPr>
          <a:xfrm>
            <a:off x="1484310" y="1790701"/>
            <a:ext cx="10018713" cy="4000500"/>
          </a:xfrm>
          <a:prstGeom prst="rect">
            <a:avLst/>
          </a:prstGeom>
          <a:noFill/>
          <a:ln>
            <a:noFill/>
          </a:ln>
        </p:spPr>
        <p:txBody>
          <a:bodyPr anchorCtr="0" anchor="ctr" bIns="45700" lIns="91425" spcFirstLastPara="1" rIns="91425" wrap="square" tIns="45700">
            <a:normAutofit/>
          </a:bodyPr>
          <a:lstStyle/>
          <a:p>
            <a:pPr indent="-285750" lvl="0" marL="285750" rtl="0" algn="l">
              <a:spcBef>
                <a:spcPts val="0"/>
              </a:spcBef>
              <a:spcAft>
                <a:spcPts val="0"/>
              </a:spcAft>
              <a:buSzPts val="4060"/>
              <a:buChar char="•"/>
            </a:pPr>
            <a:r>
              <a:rPr b="1" lang="fr-FR"/>
              <a:t>Fonctionnement</a:t>
            </a:r>
            <a:r>
              <a:rPr lang="fr-FR"/>
              <a:t> :</a:t>
            </a:r>
            <a:endParaRPr/>
          </a:p>
          <a:p>
            <a:pPr indent="-285750" lvl="1" marL="742950" rtl="0" algn="l">
              <a:spcBef>
                <a:spcPts val="1080"/>
              </a:spcBef>
              <a:spcAft>
                <a:spcPts val="0"/>
              </a:spcAft>
              <a:buSzPts val="3480"/>
              <a:buChar char="•"/>
            </a:pPr>
            <a:r>
              <a:rPr lang="fr-FR"/>
              <a:t>La recommandation personnalisée (en fonction de vos actions) </a:t>
            </a:r>
            <a:endParaRPr/>
          </a:p>
          <a:p>
            <a:pPr indent="-285750" lvl="1" marL="742950" rtl="0" algn="l">
              <a:spcBef>
                <a:spcPts val="1080"/>
              </a:spcBef>
              <a:spcAft>
                <a:spcPts val="0"/>
              </a:spcAft>
              <a:buSzPts val="3480"/>
              <a:buChar char="•"/>
            </a:pPr>
            <a:r>
              <a:rPr lang="fr-FR"/>
              <a:t>La recommandation objet (en fonction des caractéristiques de l’objet)</a:t>
            </a:r>
            <a:endParaRPr/>
          </a:p>
          <a:p>
            <a:pPr indent="-285750" lvl="1" marL="742950" rtl="0" algn="l">
              <a:spcBef>
                <a:spcPts val="1080"/>
              </a:spcBef>
              <a:spcAft>
                <a:spcPts val="0"/>
              </a:spcAft>
              <a:buSzPts val="3480"/>
              <a:buChar char="•"/>
            </a:pPr>
            <a:r>
              <a:rPr lang="fr-FR"/>
              <a:t>La recommandation collaborative (en fonction des actions passées des clients vous ressemblant)</a:t>
            </a:r>
            <a:endParaRPr/>
          </a:p>
          <a:p>
            <a:pPr indent="-285750" lvl="1" marL="742950" rtl="0" algn="l">
              <a:spcBef>
                <a:spcPts val="1080"/>
              </a:spcBef>
              <a:spcAft>
                <a:spcPts val="0"/>
              </a:spcAft>
              <a:buSzPts val="3480"/>
              <a:buChar char="•"/>
            </a:pPr>
            <a:r>
              <a:rPr lang="fr-FR"/>
              <a:t>La recommandation hybride (combine les trois recommandations précédentes)</a:t>
            </a:r>
            <a:endParaRPr/>
          </a:p>
        </p:txBody>
      </p:sp>
      <p:sp>
        <p:nvSpPr>
          <p:cNvPr id="298" name="Google Shape;298;p23"/>
          <p:cNvSpPr txBox="1"/>
          <p:nvPr>
            <p:ph idx="12" type="sldNum"/>
          </p:nvPr>
        </p:nvSpPr>
        <p:spPr>
          <a:xfrm>
            <a:off x="10951856" y="5867131"/>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4"/>
          <p:cNvSpPr txBox="1"/>
          <p:nvPr>
            <p:ph type="title"/>
          </p:nvPr>
        </p:nvSpPr>
        <p:spPr>
          <a:xfrm>
            <a:off x="1484311" y="685801"/>
            <a:ext cx="10018713"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Les outils de ciblage client</a:t>
            </a:r>
            <a:endParaRPr/>
          </a:p>
        </p:txBody>
      </p:sp>
      <p:sp>
        <p:nvSpPr>
          <p:cNvPr id="304" name="Google Shape;304;p24"/>
          <p:cNvSpPr txBox="1"/>
          <p:nvPr>
            <p:ph idx="1" type="body"/>
          </p:nvPr>
        </p:nvSpPr>
        <p:spPr>
          <a:xfrm>
            <a:off x="1484310" y="1790701"/>
            <a:ext cx="10018713" cy="4000500"/>
          </a:xfrm>
          <a:prstGeom prst="rect">
            <a:avLst/>
          </a:prstGeom>
          <a:noFill/>
          <a:ln>
            <a:noFill/>
          </a:ln>
        </p:spPr>
        <p:txBody>
          <a:bodyPr anchorCtr="0" anchor="ctr" bIns="45700" lIns="91425" spcFirstLastPara="1" rIns="91425" wrap="square" tIns="45700">
            <a:normAutofit lnSpcReduction="10000"/>
          </a:bodyPr>
          <a:lstStyle/>
          <a:p>
            <a:pPr indent="-285750" lvl="0" marL="285750" rtl="0" algn="l">
              <a:spcBef>
                <a:spcPts val="0"/>
              </a:spcBef>
              <a:spcAft>
                <a:spcPts val="0"/>
              </a:spcAft>
              <a:buSzPts val="4060"/>
              <a:buChar char="•"/>
            </a:pPr>
            <a:r>
              <a:rPr b="1" lang="fr-FR"/>
              <a:t>Principe</a:t>
            </a:r>
            <a:r>
              <a:rPr lang="fr-FR"/>
              <a:t> : être capable d’identifier des clients « à risque » (crédit par exemple)</a:t>
            </a:r>
            <a:endParaRPr/>
          </a:p>
          <a:p>
            <a:pPr indent="-27940" lvl="0" marL="285750" rtl="0" algn="l">
              <a:spcBef>
                <a:spcPts val="1160"/>
              </a:spcBef>
              <a:spcAft>
                <a:spcPts val="0"/>
              </a:spcAft>
              <a:buSzPts val="4060"/>
              <a:buNone/>
            </a:pPr>
            <a:r>
              <a:t/>
            </a:r>
            <a:endParaRPr/>
          </a:p>
          <a:p>
            <a:pPr indent="-285750" lvl="0" marL="285750" rtl="0" algn="l">
              <a:spcBef>
                <a:spcPts val="1160"/>
              </a:spcBef>
              <a:spcAft>
                <a:spcPts val="0"/>
              </a:spcAft>
              <a:buSzPts val="4060"/>
              <a:buChar char="•"/>
            </a:pPr>
            <a:r>
              <a:rPr b="1" lang="fr-FR"/>
              <a:t>Fonctionnement</a:t>
            </a:r>
            <a:r>
              <a:rPr lang="fr-FR"/>
              <a:t> : utiliser les données historiques pour construire un modèle permettant de scorer un demandeur de crédit</a:t>
            </a:r>
            <a:endParaRPr/>
          </a:p>
          <a:p>
            <a:pPr indent="-27940" lvl="0" marL="285750" rtl="0" algn="l">
              <a:spcBef>
                <a:spcPts val="1160"/>
              </a:spcBef>
              <a:spcAft>
                <a:spcPts val="0"/>
              </a:spcAft>
              <a:buSzPts val="4060"/>
              <a:buNone/>
            </a:pPr>
            <a:r>
              <a:t/>
            </a:r>
            <a:endParaRPr/>
          </a:p>
          <a:p>
            <a:pPr indent="-285750" lvl="0" marL="285750" rtl="0" algn="l">
              <a:spcBef>
                <a:spcPts val="1160"/>
              </a:spcBef>
              <a:spcAft>
                <a:spcPts val="0"/>
              </a:spcAft>
              <a:buSzPts val="4060"/>
              <a:buChar char="•"/>
            </a:pPr>
            <a:r>
              <a:rPr b="1" lang="fr-FR"/>
              <a:t>Outils</a:t>
            </a:r>
            <a:r>
              <a:rPr lang="fr-FR"/>
              <a:t> : modèles de machine learning plus « classique »</a:t>
            </a:r>
            <a:endParaRPr/>
          </a:p>
        </p:txBody>
      </p:sp>
      <p:sp>
        <p:nvSpPr>
          <p:cNvPr id="305" name="Google Shape;305;p24"/>
          <p:cNvSpPr txBox="1"/>
          <p:nvPr>
            <p:ph idx="12" type="sldNum"/>
          </p:nvPr>
        </p:nvSpPr>
        <p:spPr>
          <a:xfrm>
            <a:off x="10951856" y="5867131"/>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5"/>
          <p:cNvSpPr txBox="1"/>
          <p:nvPr>
            <p:ph type="title"/>
          </p:nvPr>
        </p:nvSpPr>
        <p:spPr>
          <a:xfrm>
            <a:off x="1484311" y="685801"/>
            <a:ext cx="10018713" cy="9144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Quattrocento Sans"/>
              <a:buNone/>
            </a:pPr>
            <a:r>
              <a:rPr lang="fr-FR"/>
              <a:t>Automatisation des traitement de données RH</a:t>
            </a:r>
            <a:endParaRPr/>
          </a:p>
        </p:txBody>
      </p:sp>
      <p:sp>
        <p:nvSpPr>
          <p:cNvPr id="311" name="Google Shape;311;p25"/>
          <p:cNvSpPr txBox="1"/>
          <p:nvPr>
            <p:ph idx="1" type="body"/>
          </p:nvPr>
        </p:nvSpPr>
        <p:spPr>
          <a:xfrm>
            <a:off x="1484310" y="1790701"/>
            <a:ext cx="10018713" cy="4000500"/>
          </a:xfrm>
          <a:prstGeom prst="rect">
            <a:avLst/>
          </a:prstGeom>
          <a:noFill/>
          <a:ln>
            <a:noFill/>
          </a:ln>
        </p:spPr>
        <p:txBody>
          <a:bodyPr anchorCtr="0" anchor="ctr" bIns="45700" lIns="91425" spcFirstLastPara="1" rIns="91425" wrap="square" tIns="45700">
            <a:normAutofit fontScale="92500" lnSpcReduction="10000"/>
          </a:bodyPr>
          <a:lstStyle/>
          <a:p>
            <a:pPr indent="-285749" lvl="0" marL="285750" rtl="0" algn="l">
              <a:spcBef>
                <a:spcPts val="0"/>
              </a:spcBef>
              <a:spcAft>
                <a:spcPts val="0"/>
              </a:spcAft>
              <a:buSzPct val="145000"/>
              <a:buChar char="•"/>
            </a:pPr>
            <a:r>
              <a:rPr b="1" lang="fr-FR"/>
              <a:t>Principe</a:t>
            </a:r>
            <a:r>
              <a:rPr lang="fr-FR"/>
              <a:t> : associer des profils avec des missions</a:t>
            </a:r>
            <a:endParaRPr/>
          </a:p>
          <a:p>
            <a:pPr indent="-47275" lvl="0" marL="285750" rtl="0" algn="l">
              <a:spcBef>
                <a:spcPts val="1118"/>
              </a:spcBef>
              <a:spcAft>
                <a:spcPts val="0"/>
              </a:spcAft>
              <a:buSzPct val="145000"/>
              <a:buNone/>
            </a:pPr>
            <a:r>
              <a:t/>
            </a:r>
            <a:endParaRPr/>
          </a:p>
          <a:p>
            <a:pPr indent="-285749" lvl="0" marL="285750" rtl="0" algn="l">
              <a:spcBef>
                <a:spcPts val="1118"/>
              </a:spcBef>
              <a:spcAft>
                <a:spcPts val="0"/>
              </a:spcAft>
              <a:buSzPct val="145000"/>
              <a:buChar char="•"/>
            </a:pPr>
            <a:r>
              <a:rPr b="1" lang="fr-FR"/>
              <a:t>Fonctionnement</a:t>
            </a:r>
            <a:r>
              <a:rPr lang="fr-FR"/>
              <a:t> : utiliser les données historiques pour construire un modèle permettant de trouver le bon profil pour une mission</a:t>
            </a:r>
            <a:endParaRPr/>
          </a:p>
          <a:p>
            <a:pPr indent="-47275" lvl="0" marL="285750" rtl="0" algn="l">
              <a:spcBef>
                <a:spcPts val="1118"/>
              </a:spcBef>
              <a:spcAft>
                <a:spcPts val="0"/>
              </a:spcAft>
              <a:buSzPct val="145000"/>
              <a:buNone/>
            </a:pPr>
            <a:r>
              <a:t/>
            </a:r>
            <a:endParaRPr/>
          </a:p>
          <a:p>
            <a:pPr indent="-285749" lvl="0" marL="285750" rtl="0" algn="l">
              <a:spcBef>
                <a:spcPts val="1118"/>
              </a:spcBef>
              <a:spcAft>
                <a:spcPts val="0"/>
              </a:spcAft>
              <a:buSzPct val="145000"/>
              <a:buChar char="•"/>
            </a:pPr>
            <a:r>
              <a:rPr b="1" lang="fr-FR"/>
              <a:t>Outils</a:t>
            </a:r>
            <a:r>
              <a:rPr lang="fr-FR"/>
              <a:t> : modèles d’apprentissage sur données non structurés. Souvent des CV avec beaucoup de données textuelles et des description « floues »</a:t>
            </a:r>
            <a:endParaRPr/>
          </a:p>
        </p:txBody>
      </p:sp>
      <p:sp>
        <p:nvSpPr>
          <p:cNvPr id="312" name="Google Shape;312;p25"/>
          <p:cNvSpPr txBox="1"/>
          <p:nvPr>
            <p:ph idx="12" type="sldNum"/>
          </p:nvPr>
        </p:nvSpPr>
        <p:spPr>
          <a:xfrm>
            <a:off x="10951856" y="5867131"/>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6"/>
          <p:cNvSpPr txBox="1"/>
          <p:nvPr>
            <p:ph type="title"/>
          </p:nvPr>
        </p:nvSpPr>
        <p:spPr>
          <a:xfrm>
            <a:off x="1484311" y="685801"/>
            <a:ext cx="10018713"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Assistant</a:t>
            </a:r>
            <a:endParaRPr/>
          </a:p>
        </p:txBody>
      </p:sp>
      <p:sp>
        <p:nvSpPr>
          <p:cNvPr id="318" name="Google Shape;318;p26"/>
          <p:cNvSpPr txBox="1"/>
          <p:nvPr>
            <p:ph idx="1" type="body"/>
          </p:nvPr>
        </p:nvSpPr>
        <p:spPr>
          <a:xfrm>
            <a:off x="1484310" y="1790701"/>
            <a:ext cx="10018713" cy="4000500"/>
          </a:xfrm>
          <a:prstGeom prst="rect">
            <a:avLst/>
          </a:prstGeom>
          <a:noFill/>
          <a:ln>
            <a:noFill/>
          </a:ln>
        </p:spPr>
        <p:txBody>
          <a:bodyPr anchorCtr="0" anchor="ctr" bIns="45700" lIns="91425" spcFirstLastPara="1" rIns="91425" wrap="square" tIns="45700">
            <a:normAutofit fontScale="92500" lnSpcReduction="20000"/>
          </a:bodyPr>
          <a:lstStyle/>
          <a:p>
            <a:pPr indent="-285749" lvl="0" marL="285750" rtl="0" algn="l">
              <a:spcBef>
                <a:spcPts val="0"/>
              </a:spcBef>
              <a:spcAft>
                <a:spcPts val="0"/>
              </a:spcAft>
              <a:buSzPct val="145000"/>
              <a:buChar char="•"/>
            </a:pPr>
            <a:r>
              <a:rPr b="1" lang="fr-FR"/>
              <a:t>Principe</a:t>
            </a:r>
            <a:r>
              <a:rPr lang="fr-FR"/>
              <a:t> : être capable de répondre à n’importe quelle demande</a:t>
            </a:r>
            <a:endParaRPr/>
          </a:p>
          <a:p>
            <a:pPr indent="-47275" lvl="0" marL="285750" rtl="0" algn="l">
              <a:spcBef>
                <a:spcPts val="1118"/>
              </a:spcBef>
              <a:spcAft>
                <a:spcPts val="0"/>
              </a:spcAft>
              <a:buSzPct val="145000"/>
              <a:buNone/>
            </a:pPr>
            <a:r>
              <a:t/>
            </a:r>
            <a:endParaRPr/>
          </a:p>
          <a:p>
            <a:pPr indent="-285749" lvl="0" marL="285750" rtl="0" algn="l">
              <a:spcBef>
                <a:spcPts val="1118"/>
              </a:spcBef>
              <a:spcAft>
                <a:spcPts val="0"/>
              </a:spcAft>
              <a:buSzPct val="145000"/>
              <a:buChar char="•"/>
            </a:pPr>
            <a:r>
              <a:rPr b="1" lang="fr-FR"/>
              <a:t>Fonctionnement</a:t>
            </a:r>
            <a:r>
              <a:rPr lang="fr-FR"/>
              <a:t> : utiliser les données des utilisateurs pour adapter la réponse à la demande</a:t>
            </a:r>
            <a:endParaRPr/>
          </a:p>
          <a:p>
            <a:pPr indent="-47275" lvl="0" marL="285750" rtl="0" algn="l">
              <a:spcBef>
                <a:spcPts val="1118"/>
              </a:spcBef>
              <a:spcAft>
                <a:spcPts val="0"/>
              </a:spcAft>
              <a:buSzPct val="145000"/>
              <a:buNone/>
            </a:pPr>
            <a:r>
              <a:t/>
            </a:r>
            <a:endParaRPr/>
          </a:p>
          <a:p>
            <a:pPr indent="-285749" lvl="0" marL="285750" rtl="0" algn="l">
              <a:spcBef>
                <a:spcPts val="1118"/>
              </a:spcBef>
              <a:spcAft>
                <a:spcPts val="0"/>
              </a:spcAft>
              <a:buSzPct val="145000"/>
              <a:buChar char="•"/>
            </a:pPr>
            <a:r>
              <a:rPr b="1" lang="fr-FR"/>
              <a:t>Outils</a:t>
            </a:r>
            <a:r>
              <a:rPr lang="fr-FR"/>
              <a:t> : modèles de deep learning et de traitement du langage</a:t>
            </a:r>
            <a:endParaRPr/>
          </a:p>
          <a:p>
            <a:pPr indent="-47275" lvl="0" marL="285750" rtl="0" algn="l">
              <a:spcBef>
                <a:spcPts val="1118"/>
              </a:spcBef>
              <a:spcAft>
                <a:spcPts val="0"/>
              </a:spcAft>
              <a:buSzPct val="145000"/>
              <a:buNone/>
            </a:pPr>
            <a:r>
              <a:t/>
            </a:r>
            <a:endParaRPr/>
          </a:p>
          <a:p>
            <a:pPr indent="-285749" lvl="0" marL="285750" rtl="0" algn="l">
              <a:spcBef>
                <a:spcPts val="1118"/>
              </a:spcBef>
              <a:spcAft>
                <a:spcPts val="0"/>
              </a:spcAft>
              <a:buSzPct val="145000"/>
              <a:buChar char="•"/>
            </a:pPr>
            <a:r>
              <a:rPr lang="fr-FR" u="sng">
                <a:solidFill>
                  <a:schemeClr val="hlink"/>
                </a:solidFill>
                <a:hlinkClick r:id="rId3"/>
              </a:rPr>
              <a:t>https://assistant.google.com/intl/fr_fr/</a:t>
            </a:r>
            <a:endParaRPr/>
          </a:p>
        </p:txBody>
      </p:sp>
      <p:sp>
        <p:nvSpPr>
          <p:cNvPr id="319" name="Google Shape;319;p26"/>
          <p:cNvSpPr txBox="1"/>
          <p:nvPr>
            <p:ph idx="12" type="sldNum"/>
          </p:nvPr>
        </p:nvSpPr>
        <p:spPr>
          <a:xfrm>
            <a:off x="10951856" y="5867131"/>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7"/>
          <p:cNvSpPr txBox="1"/>
          <p:nvPr>
            <p:ph type="title"/>
          </p:nvPr>
        </p:nvSpPr>
        <p:spPr>
          <a:xfrm>
            <a:off x="1484311" y="685801"/>
            <a:ext cx="10018713"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Assistants – reconnaissance sonore</a:t>
            </a:r>
            <a:endParaRPr/>
          </a:p>
        </p:txBody>
      </p:sp>
      <p:pic>
        <p:nvPicPr>
          <p:cNvPr id="325" name="Google Shape;325;p27"/>
          <p:cNvPicPr preferRelativeResize="0"/>
          <p:nvPr>
            <p:ph idx="1" type="body"/>
          </p:nvPr>
        </p:nvPicPr>
        <p:blipFill rotWithShape="1">
          <a:blip r:embed="rId3">
            <a:alphaModFix/>
          </a:blip>
          <a:srcRect b="0" l="0" r="0" t="0"/>
          <a:stretch/>
        </p:blipFill>
        <p:spPr>
          <a:xfrm>
            <a:off x="2806570" y="1790701"/>
            <a:ext cx="7374193" cy="4000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8" name="Shape 148"/>
        <p:cNvGrpSpPr/>
        <p:nvPr/>
      </p:nvGrpSpPr>
      <p:grpSpPr>
        <a:xfrm>
          <a:off x="0" y="0"/>
          <a:ext cx="0" cy="0"/>
          <a:chOff x="0" y="0"/>
          <a:chExt cx="0" cy="0"/>
        </a:xfrm>
      </p:grpSpPr>
      <p:sp>
        <p:nvSpPr>
          <p:cNvPr id="149" name="Google Shape;149;p3"/>
          <p:cNvSpPr txBox="1"/>
          <p:nvPr>
            <p:ph type="title"/>
          </p:nvPr>
        </p:nvSpPr>
        <p:spPr>
          <a:xfrm>
            <a:off x="1239521" y="2890519"/>
            <a:ext cx="10161906" cy="2110382"/>
          </a:xfrm>
          <a:prstGeom prst="rect">
            <a:avLst/>
          </a:prstGeom>
          <a:noFill/>
          <a:ln>
            <a:noFill/>
          </a:ln>
        </p:spPr>
        <p:txBody>
          <a:bodyPr anchorCtr="0" anchor="b" bIns="45700" lIns="91425" spcFirstLastPara="1" rIns="91425" wrap="square" tIns="45700">
            <a:normAutofit/>
          </a:bodyPr>
          <a:lstStyle/>
          <a:p>
            <a:pPr indent="0" lvl="0" marL="0" rtl="0" algn="r">
              <a:spcBef>
                <a:spcPts val="0"/>
              </a:spcBef>
              <a:spcAft>
                <a:spcPts val="0"/>
              </a:spcAft>
              <a:buClr>
                <a:schemeClr val="lt1"/>
              </a:buClr>
              <a:buSzPts val="4000"/>
              <a:buFont typeface="Quattrocento Sans"/>
              <a:buNone/>
            </a:pPr>
            <a:r>
              <a:rPr b="1" lang="fr-FR">
                <a:solidFill>
                  <a:schemeClr val="lt1"/>
                </a:solidFill>
              </a:rPr>
              <a:t>Tour de tables des acquis et des besoins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e03f564325_0_23"/>
          <p:cNvSpPr txBox="1"/>
          <p:nvPr>
            <p:ph type="title"/>
          </p:nvPr>
        </p:nvSpPr>
        <p:spPr>
          <a:xfrm>
            <a:off x="1484311" y="685801"/>
            <a:ext cx="10018800"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Quelques exemples supplémentaires</a:t>
            </a:r>
            <a:endParaRPr/>
          </a:p>
        </p:txBody>
      </p:sp>
      <p:sp>
        <p:nvSpPr>
          <p:cNvPr id="331" name="Google Shape;331;ge03f564325_0_23"/>
          <p:cNvSpPr txBox="1"/>
          <p:nvPr>
            <p:ph idx="1" type="body"/>
          </p:nvPr>
        </p:nvSpPr>
        <p:spPr>
          <a:xfrm>
            <a:off x="1484300" y="1600200"/>
            <a:ext cx="10243800" cy="4831800"/>
          </a:xfrm>
          <a:prstGeom prst="rect">
            <a:avLst/>
          </a:prstGeom>
          <a:noFill/>
          <a:ln>
            <a:noFill/>
          </a:ln>
        </p:spPr>
        <p:txBody>
          <a:bodyPr anchorCtr="0" anchor="ctr" bIns="45700" lIns="91425" spcFirstLastPara="1" rIns="91425" wrap="square" tIns="45700">
            <a:normAutofit fontScale="92500"/>
          </a:bodyPr>
          <a:lstStyle/>
          <a:p>
            <a:pPr indent="-66611" lvl="0" marL="285750" rtl="0" algn="l">
              <a:spcBef>
                <a:spcPts val="0"/>
              </a:spcBef>
              <a:spcAft>
                <a:spcPts val="0"/>
              </a:spcAft>
              <a:buSzPct val="145000"/>
              <a:buNone/>
            </a:pPr>
            <a:r>
              <a:t/>
            </a:r>
            <a:endParaRPr/>
          </a:p>
          <a:p>
            <a:pPr indent="-216392" lvl="0" marL="285750" rtl="0" algn="l">
              <a:spcBef>
                <a:spcPts val="1076"/>
              </a:spcBef>
              <a:spcAft>
                <a:spcPts val="0"/>
              </a:spcAft>
              <a:buSzPct val="100000"/>
              <a:buChar char="•"/>
            </a:pPr>
            <a:r>
              <a:rPr b="1" lang="fr-FR" sz="2550"/>
              <a:t>Médecine </a:t>
            </a:r>
            <a:r>
              <a:rPr lang="fr-FR" sz="2550"/>
              <a:t>: la machine </a:t>
            </a:r>
            <a:r>
              <a:rPr i="1" lang="fr-FR" sz="2550"/>
              <a:t>apprend </a:t>
            </a:r>
            <a:r>
              <a:rPr lang="fr-FR" sz="2550"/>
              <a:t>à identifier l’état sain/malade de patients à partir de données d’imagerie classées en sain/malade par des experts. </a:t>
            </a:r>
            <a:endParaRPr sz="2550"/>
          </a:p>
          <a:p>
            <a:pPr indent="-216392" lvl="0" marL="285750" rtl="0" algn="l">
              <a:spcBef>
                <a:spcPts val="1076"/>
              </a:spcBef>
              <a:spcAft>
                <a:spcPts val="0"/>
              </a:spcAft>
              <a:buSzPct val="100000"/>
              <a:buChar char="•"/>
            </a:pPr>
            <a:r>
              <a:rPr b="1" lang="fr-FR" sz="2550"/>
              <a:t>E-commerce </a:t>
            </a:r>
            <a:r>
              <a:rPr lang="fr-FR" sz="2550"/>
              <a:t>: la machine </a:t>
            </a:r>
            <a:r>
              <a:rPr i="1" lang="fr-FR" sz="2550"/>
              <a:t>apprend </a:t>
            </a:r>
            <a:r>
              <a:rPr lang="fr-FR" sz="2550"/>
              <a:t>à recommander des articles aux consommateurs en fonction de données de localisation géographique et d’achats passés. </a:t>
            </a:r>
            <a:endParaRPr sz="2550"/>
          </a:p>
          <a:p>
            <a:pPr indent="-216392" lvl="0" marL="285750" rtl="0" algn="l">
              <a:spcBef>
                <a:spcPts val="1076"/>
              </a:spcBef>
              <a:spcAft>
                <a:spcPts val="0"/>
              </a:spcAft>
              <a:buSzPct val="100000"/>
              <a:buChar char="•"/>
            </a:pPr>
            <a:r>
              <a:rPr b="1" lang="fr-FR" sz="2550"/>
              <a:t>Assurance </a:t>
            </a:r>
            <a:r>
              <a:rPr lang="fr-FR" sz="2550"/>
              <a:t>: la machine </a:t>
            </a:r>
            <a:r>
              <a:rPr i="1" lang="fr-FR" sz="2550"/>
              <a:t>apprend </a:t>
            </a:r>
            <a:r>
              <a:rPr lang="fr-FR" sz="2550"/>
              <a:t>à détecter le risque de fraude à partir de données de comportement et de fraudes passées.</a:t>
            </a:r>
            <a:endParaRPr sz="2550"/>
          </a:p>
          <a:p>
            <a:pPr indent="-216392" lvl="0" marL="285750" rtl="0" algn="l">
              <a:spcBef>
                <a:spcPts val="1076"/>
              </a:spcBef>
              <a:spcAft>
                <a:spcPts val="0"/>
              </a:spcAft>
              <a:buSzPct val="100000"/>
              <a:buChar char="•"/>
            </a:pPr>
            <a:r>
              <a:rPr b="1" lang="fr-FR" sz="2550"/>
              <a:t>Emailing </a:t>
            </a:r>
            <a:r>
              <a:rPr lang="fr-FR" sz="2550"/>
              <a:t>: la machine </a:t>
            </a:r>
            <a:r>
              <a:rPr i="1" lang="fr-FR" sz="2550"/>
              <a:t>apprend </a:t>
            </a:r>
            <a:r>
              <a:rPr lang="fr-FR" sz="2550"/>
              <a:t>à classer des emails en spam/non-spam à partir d’une base de mails déjà classés en spam/non-spam.</a:t>
            </a:r>
            <a:endParaRPr sz="2550"/>
          </a:p>
          <a:p>
            <a:pPr indent="-66611" lvl="0" marL="285750" rtl="0" algn="l">
              <a:spcBef>
                <a:spcPts val="1076"/>
              </a:spcBef>
              <a:spcAft>
                <a:spcPts val="0"/>
              </a:spcAft>
              <a:buSzPct val="145000"/>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5" name="Shape 335"/>
        <p:cNvGrpSpPr/>
        <p:nvPr/>
      </p:nvGrpSpPr>
      <p:grpSpPr>
        <a:xfrm>
          <a:off x="0" y="0"/>
          <a:ext cx="0" cy="0"/>
          <a:chOff x="0" y="0"/>
          <a:chExt cx="0" cy="0"/>
        </a:xfrm>
      </p:grpSpPr>
      <p:sp>
        <p:nvSpPr>
          <p:cNvPr id="336" name="Google Shape;336;p28"/>
          <p:cNvSpPr txBox="1"/>
          <p:nvPr>
            <p:ph type="title"/>
          </p:nvPr>
        </p:nvSpPr>
        <p:spPr>
          <a:xfrm>
            <a:off x="1484311" y="1447800"/>
            <a:ext cx="10018800" cy="17526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2F2F2"/>
              </a:buClr>
              <a:buSzPts val="5400"/>
              <a:buFont typeface="Quattrocento Sans"/>
              <a:buNone/>
            </a:pPr>
            <a:r>
              <a:rPr lang="fr-FR" sz="5400">
                <a:solidFill>
                  <a:srgbClr val="F2F2F2"/>
                </a:solidFill>
              </a:rPr>
              <a:t>Retour au machine learning</a:t>
            </a:r>
            <a:endParaRPr sz="5400">
              <a:solidFill>
                <a:srgbClr val="F2F2F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9"/>
          <p:cNvSpPr txBox="1"/>
          <p:nvPr>
            <p:ph type="title"/>
          </p:nvPr>
        </p:nvSpPr>
        <p:spPr>
          <a:xfrm>
            <a:off x="1484311" y="685801"/>
            <a:ext cx="10018713"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Définition</a:t>
            </a:r>
            <a:endParaRPr/>
          </a:p>
        </p:txBody>
      </p:sp>
      <p:sp>
        <p:nvSpPr>
          <p:cNvPr id="342" name="Google Shape;342;p29"/>
          <p:cNvSpPr txBox="1"/>
          <p:nvPr>
            <p:ph idx="1" type="body"/>
          </p:nvPr>
        </p:nvSpPr>
        <p:spPr>
          <a:xfrm>
            <a:off x="1484310" y="1790701"/>
            <a:ext cx="10018713" cy="4000500"/>
          </a:xfrm>
          <a:prstGeom prst="rect">
            <a:avLst/>
          </a:prstGeom>
          <a:noFill/>
          <a:ln>
            <a:noFill/>
          </a:ln>
        </p:spPr>
        <p:txBody>
          <a:bodyPr anchorCtr="0" anchor="ctr" bIns="45700" lIns="91425" spcFirstLastPara="1" rIns="91425" wrap="square" tIns="45700">
            <a:normAutofit fontScale="92500" lnSpcReduction="10000"/>
          </a:bodyPr>
          <a:lstStyle/>
          <a:p>
            <a:pPr indent="-285749" lvl="0" marL="285750" rtl="0" algn="l">
              <a:spcBef>
                <a:spcPts val="0"/>
              </a:spcBef>
              <a:spcAft>
                <a:spcPts val="0"/>
              </a:spcAft>
              <a:buSzPct val="145000"/>
              <a:buChar char="•"/>
            </a:pPr>
            <a:r>
              <a:rPr lang="fr-FR"/>
              <a:t>Le </a:t>
            </a:r>
            <a:r>
              <a:rPr b="1" lang="fr-FR"/>
              <a:t>machine learning </a:t>
            </a:r>
            <a:r>
              <a:rPr lang="fr-FR"/>
              <a:t>est associé à l’apprentissage d’une machine</a:t>
            </a:r>
            <a:endParaRPr/>
          </a:p>
          <a:p>
            <a:pPr indent="-285749" lvl="0" marL="285750" rtl="0" algn="l">
              <a:spcBef>
                <a:spcPts val="1118"/>
              </a:spcBef>
              <a:spcAft>
                <a:spcPts val="0"/>
              </a:spcAft>
              <a:buSzPct val="145000"/>
              <a:buChar char="•"/>
            </a:pPr>
            <a:r>
              <a:rPr lang="fr-FR"/>
              <a:t>L’idée du machine learning est de créer un programme qui apprend grâce à l’expérience</a:t>
            </a:r>
            <a:endParaRPr/>
          </a:p>
          <a:p>
            <a:pPr indent="-285749" lvl="0" marL="285750" rtl="0" algn="l">
              <a:spcBef>
                <a:spcPts val="1118"/>
              </a:spcBef>
              <a:spcAft>
                <a:spcPts val="0"/>
              </a:spcAft>
              <a:buSzPct val="145000"/>
              <a:buChar char="•"/>
            </a:pPr>
            <a:r>
              <a:rPr lang="fr-FR"/>
              <a:t>Quelques applications du machine learning :</a:t>
            </a:r>
            <a:endParaRPr/>
          </a:p>
          <a:p>
            <a:pPr indent="-285750" lvl="1" marL="742950" rtl="0" algn="l">
              <a:spcBef>
                <a:spcPts val="1044"/>
              </a:spcBef>
              <a:spcAft>
                <a:spcPts val="0"/>
              </a:spcAft>
              <a:buSzPct val="145000"/>
              <a:buChar char="•"/>
            </a:pPr>
            <a:r>
              <a:rPr lang="fr-FR"/>
              <a:t>Apprentissage de la fraude pour les cartes de crédit</a:t>
            </a:r>
            <a:endParaRPr/>
          </a:p>
          <a:p>
            <a:pPr indent="-285750" lvl="1" marL="742950" rtl="0" algn="l">
              <a:spcBef>
                <a:spcPts val="1044"/>
              </a:spcBef>
              <a:spcAft>
                <a:spcPts val="0"/>
              </a:spcAft>
              <a:buSzPct val="145000"/>
              <a:buChar char="•"/>
            </a:pPr>
            <a:r>
              <a:rPr lang="fr-FR"/>
              <a:t>Filtrage de l’information et recommandation pour les préférences des consommateurs</a:t>
            </a:r>
            <a:endParaRPr/>
          </a:p>
          <a:p>
            <a:pPr indent="-285750" lvl="1" marL="742950" rtl="0" algn="l">
              <a:spcBef>
                <a:spcPts val="1044"/>
              </a:spcBef>
              <a:spcAft>
                <a:spcPts val="0"/>
              </a:spcAft>
              <a:buSzPct val="145000"/>
              <a:buChar char="•"/>
            </a:pPr>
            <a:r>
              <a:rPr lang="fr-FR"/>
              <a:t>Véhicules autonomes afin de conduire sur des autoroutes</a:t>
            </a:r>
            <a:endParaRPr/>
          </a:p>
        </p:txBody>
      </p:sp>
      <p:sp>
        <p:nvSpPr>
          <p:cNvPr id="343" name="Google Shape;343;p29"/>
          <p:cNvSpPr txBox="1"/>
          <p:nvPr>
            <p:ph idx="12" type="sldNum"/>
          </p:nvPr>
        </p:nvSpPr>
        <p:spPr>
          <a:xfrm>
            <a:off x="10951856" y="5867131"/>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0"/>
          <p:cNvSpPr txBox="1"/>
          <p:nvPr>
            <p:ph type="title"/>
          </p:nvPr>
        </p:nvSpPr>
        <p:spPr>
          <a:xfrm>
            <a:off x="1484311" y="685801"/>
            <a:ext cx="10018713"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Les problèmes liés au machine learning</a:t>
            </a:r>
            <a:endParaRPr/>
          </a:p>
        </p:txBody>
      </p:sp>
      <p:sp>
        <p:nvSpPr>
          <p:cNvPr id="349" name="Google Shape;349;p30"/>
          <p:cNvSpPr txBox="1"/>
          <p:nvPr>
            <p:ph idx="1" type="body"/>
          </p:nvPr>
        </p:nvSpPr>
        <p:spPr>
          <a:xfrm>
            <a:off x="1484300" y="1790700"/>
            <a:ext cx="10018800" cy="4343100"/>
          </a:xfrm>
          <a:prstGeom prst="rect">
            <a:avLst/>
          </a:prstGeom>
          <a:noFill/>
          <a:ln>
            <a:noFill/>
          </a:ln>
        </p:spPr>
        <p:txBody>
          <a:bodyPr anchorCtr="0" anchor="ctr" bIns="45700" lIns="91425" spcFirstLastPara="1" rIns="91425" wrap="square" tIns="45700">
            <a:normAutofit fontScale="70000" lnSpcReduction="20000"/>
          </a:bodyPr>
          <a:lstStyle/>
          <a:p>
            <a:pPr indent="-227742" lvl="0" marL="285750" rtl="0" algn="l">
              <a:spcBef>
                <a:spcPts val="0"/>
              </a:spcBef>
              <a:spcAft>
                <a:spcPts val="0"/>
              </a:spcAft>
              <a:buSzPct val="145000"/>
              <a:buChar char="•"/>
            </a:pPr>
            <a:r>
              <a:rPr lang="fr-FR"/>
              <a:t>Quel algorithme choisir suivant le problème traité ?</a:t>
            </a:r>
            <a:endParaRPr/>
          </a:p>
          <a:p>
            <a:pPr indent="-227742" lvl="0" marL="285750" rtl="0" algn="l">
              <a:spcBef>
                <a:spcPts val="1118"/>
              </a:spcBef>
              <a:spcAft>
                <a:spcPts val="0"/>
              </a:spcAft>
              <a:buSzPct val="145000"/>
              <a:buChar char="•"/>
            </a:pPr>
            <a:r>
              <a:rPr lang="fr-FR"/>
              <a:t>Quels paramètres expérimentaux choisir afin d’obtenir des résultats satisfaisants ?</a:t>
            </a:r>
            <a:endParaRPr/>
          </a:p>
          <a:p>
            <a:pPr indent="-227742" lvl="0" marL="285750" rtl="0" algn="l">
              <a:spcBef>
                <a:spcPts val="1118"/>
              </a:spcBef>
              <a:spcAft>
                <a:spcPts val="0"/>
              </a:spcAft>
              <a:buSzPct val="145000"/>
              <a:buChar char="•"/>
            </a:pPr>
            <a:r>
              <a:rPr lang="fr-FR"/>
              <a:t>Combien faut-il d’observations pour l’apprentissage ?</a:t>
            </a:r>
            <a:endParaRPr/>
          </a:p>
          <a:p>
            <a:pPr indent="-227742" lvl="0" marL="285750" rtl="0" algn="l">
              <a:spcBef>
                <a:spcPts val="1118"/>
              </a:spcBef>
              <a:spcAft>
                <a:spcPts val="0"/>
              </a:spcAft>
              <a:buSzPct val="145000"/>
              <a:buChar char="•"/>
            </a:pPr>
            <a:r>
              <a:rPr lang="fr-FR"/>
              <a:t>Comment et quand ajouter des connaissances a priori dans le modèle ?</a:t>
            </a:r>
            <a:endParaRPr/>
          </a:p>
          <a:p>
            <a:pPr indent="-227742" lvl="0" marL="285750" rtl="0" algn="l">
              <a:spcBef>
                <a:spcPts val="1118"/>
              </a:spcBef>
              <a:spcAft>
                <a:spcPts val="0"/>
              </a:spcAft>
              <a:buSzPct val="145000"/>
              <a:buChar char="•"/>
            </a:pPr>
            <a:r>
              <a:rPr lang="fr-FR"/>
              <a:t>Comment réduire l’apprentissage à une seule tâche et à un seul problème d’optimisation pour des cas complexes ?</a:t>
            </a:r>
            <a:endParaRPr/>
          </a:p>
          <a:p>
            <a:pPr indent="-227742" lvl="0" marL="285750" rtl="0" algn="l">
              <a:spcBef>
                <a:spcPts val="1118"/>
              </a:spcBef>
              <a:spcAft>
                <a:spcPts val="0"/>
              </a:spcAft>
              <a:buSzPct val="145000"/>
              <a:buChar char="•"/>
            </a:pPr>
            <a:r>
              <a:rPr lang="fr-FR"/>
              <a:t>Comment déployer un modèle de machine learning en production ?</a:t>
            </a:r>
            <a:endParaRPr/>
          </a:p>
          <a:p>
            <a:pPr indent="-227742" lvl="0" marL="285750" rtl="0" algn="l">
              <a:spcBef>
                <a:spcPts val="1118"/>
              </a:spcBef>
              <a:spcAft>
                <a:spcPts val="0"/>
              </a:spcAft>
              <a:buSzPct val="145000"/>
              <a:buChar char="•"/>
            </a:pPr>
            <a:r>
              <a:rPr lang="fr-FR"/>
              <a:t>Comment s’assurer que le modèle restera pertinent dans le temps ?</a:t>
            </a:r>
            <a:endParaRPr/>
          </a:p>
          <a:p>
            <a:pPr indent="-227742" lvl="0" marL="285750" rtl="0" algn="l">
              <a:spcBef>
                <a:spcPts val="1118"/>
              </a:spcBef>
              <a:spcAft>
                <a:spcPts val="0"/>
              </a:spcAft>
              <a:buSzPct val="145000"/>
              <a:buChar char="•"/>
            </a:pPr>
            <a:r>
              <a:rPr lang="fr-FR"/>
              <a:t>…</a:t>
            </a:r>
            <a:endParaRPr/>
          </a:p>
        </p:txBody>
      </p:sp>
      <p:sp>
        <p:nvSpPr>
          <p:cNvPr id="350" name="Google Shape;350;p30"/>
          <p:cNvSpPr txBox="1"/>
          <p:nvPr>
            <p:ph idx="12" type="sldNum"/>
          </p:nvPr>
        </p:nvSpPr>
        <p:spPr>
          <a:xfrm>
            <a:off x="10951856" y="5867131"/>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1"/>
          <p:cNvSpPr txBox="1"/>
          <p:nvPr>
            <p:ph type="title"/>
          </p:nvPr>
        </p:nvSpPr>
        <p:spPr>
          <a:xfrm>
            <a:off x="1484311" y="685801"/>
            <a:ext cx="10018713" cy="9144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Quattrocento Sans"/>
              <a:buNone/>
            </a:pPr>
            <a:r>
              <a:rPr lang="fr-FR"/>
              <a:t>Les groupes d’algorithmes de machine learning</a:t>
            </a:r>
            <a:endParaRPr/>
          </a:p>
        </p:txBody>
      </p:sp>
      <p:sp>
        <p:nvSpPr>
          <p:cNvPr id="356" name="Google Shape;356;p31"/>
          <p:cNvSpPr txBox="1"/>
          <p:nvPr>
            <p:ph idx="1" type="body"/>
          </p:nvPr>
        </p:nvSpPr>
        <p:spPr>
          <a:xfrm>
            <a:off x="1484310" y="1943101"/>
            <a:ext cx="10018800" cy="4000500"/>
          </a:xfrm>
          <a:prstGeom prst="rect">
            <a:avLst/>
          </a:prstGeom>
          <a:noFill/>
          <a:ln>
            <a:noFill/>
          </a:ln>
        </p:spPr>
        <p:txBody>
          <a:bodyPr anchorCtr="0" anchor="ctr" bIns="45700" lIns="91425" spcFirstLastPara="1" rIns="91425" wrap="square" tIns="45700">
            <a:noAutofit/>
          </a:bodyPr>
          <a:lstStyle/>
          <a:p>
            <a:pPr indent="-253142" lvl="0" marL="285750" rtl="0" algn="l">
              <a:lnSpc>
                <a:spcPct val="80000"/>
              </a:lnSpc>
              <a:spcBef>
                <a:spcPts val="0"/>
              </a:spcBef>
              <a:spcAft>
                <a:spcPts val="0"/>
              </a:spcAft>
              <a:buSzPts val="2329"/>
              <a:buChar char="•"/>
            </a:pPr>
            <a:r>
              <a:rPr lang="fr-FR" sz="1729"/>
              <a:t>Les algorithmes de machine learning peuvent être rassemblés dans 3 groupes principaux :</a:t>
            </a:r>
            <a:endParaRPr sz="1729"/>
          </a:p>
          <a:p>
            <a:pPr indent="-261429" lvl="1" marL="742950" rtl="0" algn="l">
              <a:lnSpc>
                <a:spcPct val="80000"/>
              </a:lnSpc>
              <a:spcBef>
                <a:spcPts val="936"/>
              </a:spcBef>
              <a:spcAft>
                <a:spcPts val="0"/>
              </a:spcAft>
              <a:buSzPts val="2053"/>
              <a:buChar char="•"/>
            </a:pPr>
            <a:r>
              <a:rPr lang="fr-FR" sz="1540"/>
              <a:t>L’apprentissage supervisé</a:t>
            </a:r>
            <a:endParaRPr sz="1540"/>
          </a:p>
          <a:p>
            <a:pPr indent="-269716" lvl="2" marL="1200150" rtl="0" algn="l">
              <a:lnSpc>
                <a:spcPct val="80000"/>
              </a:lnSpc>
              <a:spcBef>
                <a:spcPts val="880"/>
              </a:spcBef>
              <a:spcAft>
                <a:spcPts val="0"/>
              </a:spcAft>
              <a:buSzPts val="1778"/>
              <a:buChar char="•"/>
            </a:pPr>
            <a:r>
              <a:rPr lang="fr-FR" sz="1350"/>
              <a:t>Cible (variable dépendante qualitative ou quantitative)</a:t>
            </a:r>
            <a:endParaRPr sz="1350"/>
          </a:p>
          <a:p>
            <a:pPr indent="-269716" lvl="2" marL="1200150" rtl="0" algn="l">
              <a:lnSpc>
                <a:spcPct val="80000"/>
              </a:lnSpc>
              <a:spcBef>
                <a:spcPts val="880"/>
              </a:spcBef>
              <a:spcAft>
                <a:spcPts val="0"/>
              </a:spcAft>
              <a:buSzPts val="1778"/>
              <a:buChar char="•"/>
            </a:pPr>
            <a:r>
              <a:rPr lang="fr-FR" sz="1350"/>
              <a:t>Prédicteurs (variables indépendantes)</a:t>
            </a:r>
            <a:endParaRPr sz="1350"/>
          </a:p>
          <a:p>
            <a:pPr indent="-269716" lvl="2" marL="1200150" rtl="0" algn="l">
              <a:lnSpc>
                <a:spcPct val="80000"/>
              </a:lnSpc>
              <a:spcBef>
                <a:spcPts val="880"/>
              </a:spcBef>
              <a:spcAft>
                <a:spcPts val="0"/>
              </a:spcAft>
              <a:buSzPts val="1778"/>
              <a:buChar char="•"/>
            </a:pPr>
            <a:r>
              <a:rPr lang="fr-FR" sz="1350"/>
              <a:t>Régression, arbre de décision, forêt aléatoire, kNN, régression logistique, SVM…</a:t>
            </a:r>
            <a:endParaRPr sz="1350"/>
          </a:p>
          <a:p>
            <a:pPr indent="-261429" lvl="1" marL="742950" rtl="0" algn="l">
              <a:lnSpc>
                <a:spcPct val="80000"/>
              </a:lnSpc>
              <a:spcBef>
                <a:spcPts val="936"/>
              </a:spcBef>
              <a:spcAft>
                <a:spcPts val="0"/>
              </a:spcAft>
              <a:buSzPts val="2053"/>
              <a:buChar char="•"/>
            </a:pPr>
            <a:r>
              <a:rPr lang="fr-FR" sz="1540"/>
              <a:t>L’apprentissage non supervisé</a:t>
            </a:r>
            <a:endParaRPr sz="1540"/>
          </a:p>
          <a:p>
            <a:pPr indent="-269716" lvl="2" marL="1200150" rtl="0" algn="l">
              <a:lnSpc>
                <a:spcPct val="80000"/>
              </a:lnSpc>
              <a:spcBef>
                <a:spcPts val="880"/>
              </a:spcBef>
              <a:spcAft>
                <a:spcPts val="0"/>
              </a:spcAft>
              <a:buSzPts val="1778"/>
              <a:buChar char="•"/>
            </a:pPr>
            <a:r>
              <a:rPr lang="fr-FR" sz="1350"/>
              <a:t>Pas de variable dépendante, pas de modélisation</a:t>
            </a:r>
            <a:endParaRPr sz="1350"/>
          </a:p>
          <a:p>
            <a:pPr indent="-269716" lvl="2" marL="1200150" rtl="0" algn="l">
              <a:lnSpc>
                <a:spcPct val="80000"/>
              </a:lnSpc>
              <a:spcBef>
                <a:spcPts val="880"/>
              </a:spcBef>
              <a:spcAft>
                <a:spcPts val="0"/>
              </a:spcAft>
              <a:buSzPts val="1778"/>
              <a:buChar char="•"/>
            </a:pPr>
            <a:r>
              <a:rPr lang="fr-FR" sz="1350"/>
              <a:t>Classer des individus dans différents groups ou trouver des associations</a:t>
            </a:r>
            <a:endParaRPr sz="1350"/>
          </a:p>
          <a:p>
            <a:pPr indent="-269716" lvl="2" marL="1200150" rtl="0" algn="l">
              <a:lnSpc>
                <a:spcPct val="80000"/>
              </a:lnSpc>
              <a:spcBef>
                <a:spcPts val="880"/>
              </a:spcBef>
              <a:spcAft>
                <a:spcPts val="0"/>
              </a:spcAft>
              <a:buSzPts val="1778"/>
              <a:buChar char="•"/>
            </a:pPr>
            <a:r>
              <a:rPr lang="fr-FR" sz="1350"/>
              <a:t>Apriori algorithm, K-means.</a:t>
            </a:r>
            <a:endParaRPr sz="1350"/>
          </a:p>
          <a:p>
            <a:pPr indent="-261429" lvl="1" marL="742950" rtl="0" algn="l">
              <a:lnSpc>
                <a:spcPct val="80000"/>
              </a:lnSpc>
              <a:spcBef>
                <a:spcPts val="936"/>
              </a:spcBef>
              <a:spcAft>
                <a:spcPts val="0"/>
              </a:spcAft>
              <a:buSzPts val="2053"/>
              <a:buChar char="•"/>
            </a:pPr>
            <a:r>
              <a:rPr lang="fr-FR" sz="1540"/>
              <a:t>L’apprentissage par renforcement</a:t>
            </a:r>
            <a:endParaRPr sz="1540"/>
          </a:p>
          <a:p>
            <a:pPr indent="-269716" lvl="2" marL="1200150" rtl="0" algn="l">
              <a:lnSpc>
                <a:spcPct val="80000"/>
              </a:lnSpc>
              <a:spcBef>
                <a:spcPts val="880"/>
              </a:spcBef>
              <a:spcAft>
                <a:spcPts val="0"/>
              </a:spcAft>
              <a:buSzPts val="1778"/>
              <a:buChar char="•"/>
            </a:pPr>
            <a:r>
              <a:rPr lang="fr-FR" sz="1350"/>
              <a:t>Apprentissage pour prendre des décisions spécifique afin d’aboutir à un but précis</a:t>
            </a:r>
            <a:endParaRPr sz="1350"/>
          </a:p>
          <a:p>
            <a:pPr indent="-269716" lvl="2" marL="1200150" rtl="0" algn="l">
              <a:lnSpc>
                <a:spcPct val="80000"/>
              </a:lnSpc>
              <a:spcBef>
                <a:spcPts val="880"/>
              </a:spcBef>
              <a:spcAft>
                <a:spcPts val="0"/>
              </a:spcAft>
              <a:buSzPts val="1778"/>
              <a:buChar char="•"/>
            </a:pPr>
            <a:r>
              <a:rPr lang="fr-FR" sz="1350"/>
              <a:t>Markov Decision Process</a:t>
            </a:r>
            <a:endParaRPr sz="1350"/>
          </a:p>
          <a:p>
            <a:pPr indent="-131064" lvl="1" marL="742950" rtl="0" algn="l">
              <a:lnSpc>
                <a:spcPct val="80000"/>
              </a:lnSpc>
              <a:spcBef>
                <a:spcPts val="936"/>
              </a:spcBef>
              <a:spcAft>
                <a:spcPts val="0"/>
              </a:spcAft>
              <a:buSzPts val="1653"/>
              <a:buNone/>
            </a:pPr>
            <a:r>
              <a:t/>
            </a:r>
            <a:endParaRPr sz="1540"/>
          </a:p>
        </p:txBody>
      </p:sp>
      <p:sp>
        <p:nvSpPr>
          <p:cNvPr id="357" name="Google Shape;357;p31"/>
          <p:cNvSpPr txBox="1"/>
          <p:nvPr>
            <p:ph idx="12" type="sldNum"/>
          </p:nvPr>
        </p:nvSpPr>
        <p:spPr>
          <a:xfrm>
            <a:off x="10951856" y="5867131"/>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2"/>
          <p:cNvSpPr txBox="1"/>
          <p:nvPr>
            <p:ph type="title"/>
          </p:nvPr>
        </p:nvSpPr>
        <p:spPr>
          <a:xfrm>
            <a:off x="1484311" y="685801"/>
            <a:ext cx="10018713"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Apprentissage supervisé</a:t>
            </a:r>
            <a:endParaRPr/>
          </a:p>
        </p:txBody>
      </p:sp>
      <p:pic>
        <p:nvPicPr>
          <p:cNvPr id="363" name="Google Shape;363;p32"/>
          <p:cNvPicPr preferRelativeResize="0"/>
          <p:nvPr>
            <p:ph idx="1" type="body"/>
          </p:nvPr>
        </p:nvPicPr>
        <p:blipFill rotWithShape="1">
          <a:blip r:embed="rId3">
            <a:alphaModFix/>
          </a:blip>
          <a:srcRect b="0" l="0" r="0" t="0"/>
          <a:stretch/>
        </p:blipFill>
        <p:spPr>
          <a:xfrm>
            <a:off x="2207198" y="2270047"/>
            <a:ext cx="8572941" cy="304180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3"/>
          <p:cNvSpPr txBox="1"/>
          <p:nvPr>
            <p:ph type="title"/>
          </p:nvPr>
        </p:nvSpPr>
        <p:spPr>
          <a:xfrm>
            <a:off x="1484311" y="685801"/>
            <a:ext cx="10018713"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Apprentissage non supervisé</a:t>
            </a:r>
            <a:endParaRPr/>
          </a:p>
        </p:txBody>
      </p:sp>
      <p:pic>
        <p:nvPicPr>
          <p:cNvPr descr="Qu'est-ce que le Machine Learning ? - Blog Needemand - Création de  logiciels et machine learning à Montpellier" id="369" name="Google Shape;369;p33"/>
          <p:cNvPicPr preferRelativeResize="0"/>
          <p:nvPr>
            <p:ph idx="1" type="body"/>
          </p:nvPr>
        </p:nvPicPr>
        <p:blipFill rotWithShape="1">
          <a:blip r:embed="rId3">
            <a:alphaModFix/>
          </a:blip>
          <a:srcRect b="0" l="0" r="0" t="0"/>
          <a:stretch/>
        </p:blipFill>
        <p:spPr>
          <a:xfrm>
            <a:off x="1634276" y="1549567"/>
            <a:ext cx="10018712" cy="5175682"/>
          </a:xfrm>
          <a:prstGeom prst="rect">
            <a:avLst/>
          </a:prstGeom>
          <a:noFill/>
          <a:ln>
            <a:noFill/>
          </a:ln>
        </p:spPr>
      </p:pic>
      <p:sp>
        <p:nvSpPr>
          <p:cNvPr id="370" name="Google Shape;370;p33"/>
          <p:cNvSpPr/>
          <p:nvPr/>
        </p:nvSpPr>
        <p:spPr>
          <a:xfrm>
            <a:off x="8605371" y="1618868"/>
            <a:ext cx="2683043" cy="1828799"/>
          </a:xfrm>
          <a:prstGeom prst="ellipse">
            <a:avLst/>
          </a:prstGeom>
          <a:noFill/>
          <a:ln cap="rnd" cmpd="sng" w="15875">
            <a:solidFill>
              <a:srgbClr val="89141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
        <p:nvSpPr>
          <p:cNvPr id="371" name="Google Shape;371;p33"/>
          <p:cNvSpPr/>
          <p:nvPr/>
        </p:nvSpPr>
        <p:spPr>
          <a:xfrm>
            <a:off x="8605371" y="3516968"/>
            <a:ext cx="2683043" cy="1157675"/>
          </a:xfrm>
          <a:prstGeom prst="ellipse">
            <a:avLst/>
          </a:prstGeom>
          <a:noFill/>
          <a:ln cap="rnd" cmpd="sng" w="15875">
            <a:solidFill>
              <a:srgbClr val="89141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
        <p:nvSpPr>
          <p:cNvPr id="372" name="Google Shape;372;p33"/>
          <p:cNvSpPr/>
          <p:nvPr/>
        </p:nvSpPr>
        <p:spPr>
          <a:xfrm>
            <a:off x="8605371" y="5061862"/>
            <a:ext cx="1564997" cy="914400"/>
          </a:xfrm>
          <a:prstGeom prst="ellipse">
            <a:avLst/>
          </a:prstGeom>
          <a:noFill/>
          <a:ln cap="rnd" cmpd="sng" w="15875">
            <a:solidFill>
              <a:srgbClr val="89141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ge03f564325_0_29"/>
          <p:cNvPicPr preferRelativeResize="0"/>
          <p:nvPr/>
        </p:nvPicPr>
        <p:blipFill>
          <a:blip r:embed="rId3">
            <a:alphaModFix/>
          </a:blip>
          <a:stretch>
            <a:fillRect/>
          </a:stretch>
        </p:blipFill>
        <p:spPr>
          <a:xfrm>
            <a:off x="1694850" y="669150"/>
            <a:ext cx="9863823" cy="581812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4"/>
          <p:cNvSpPr txBox="1"/>
          <p:nvPr>
            <p:ph type="title"/>
          </p:nvPr>
        </p:nvSpPr>
        <p:spPr>
          <a:xfrm>
            <a:off x="1484311" y="685801"/>
            <a:ext cx="10018713"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Apprentissage par renforcement</a:t>
            </a:r>
            <a:endParaRPr/>
          </a:p>
        </p:txBody>
      </p:sp>
      <p:pic>
        <p:nvPicPr>
          <p:cNvPr descr="machine-learning - Apprentissage par renforcement | machine-learning  Tutorial" id="383" name="Google Shape;383;p34"/>
          <p:cNvPicPr preferRelativeResize="0"/>
          <p:nvPr>
            <p:ph idx="1" type="body"/>
          </p:nvPr>
        </p:nvPicPr>
        <p:blipFill rotWithShape="1">
          <a:blip r:embed="rId3">
            <a:alphaModFix/>
          </a:blip>
          <a:srcRect b="0" l="0" r="0" t="0"/>
          <a:stretch/>
        </p:blipFill>
        <p:spPr>
          <a:xfrm>
            <a:off x="3692393" y="1790700"/>
            <a:ext cx="5602552" cy="4000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7" name="Shape 387"/>
        <p:cNvGrpSpPr/>
        <p:nvPr/>
      </p:nvGrpSpPr>
      <p:grpSpPr>
        <a:xfrm>
          <a:off x="0" y="0"/>
          <a:ext cx="0" cy="0"/>
          <a:chOff x="0" y="0"/>
          <a:chExt cx="0" cy="0"/>
        </a:xfrm>
      </p:grpSpPr>
      <p:sp>
        <p:nvSpPr>
          <p:cNvPr id="388" name="Google Shape;388;p35"/>
          <p:cNvSpPr txBox="1"/>
          <p:nvPr>
            <p:ph type="title"/>
          </p:nvPr>
        </p:nvSpPr>
        <p:spPr>
          <a:xfrm>
            <a:off x="2241226" y="5339075"/>
            <a:ext cx="8101500" cy="17526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4000"/>
              <a:buFont typeface="Quattrocento Sans"/>
              <a:buNone/>
            </a:pPr>
            <a:r>
              <a:rPr lang="fr-FR">
                <a:solidFill>
                  <a:schemeClr val="lt1"/>
                </a:solidFill>
              </a:rPr>
              <a:t>Les principaux algorithmes de machine learning</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4"/>
          <p:cNvSpPr txBox="1"/>
          <p:nvPr>
            <p:ph type="title"/>
          </p:nvPr>
        </p:nvSpPr>
        <p:spPr>
          <a:xfrm>
            <a:off x="2236425" y="2367325"/>
            <a:ext cx="7593900" cy="16578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Quelle serait votre définition du machine learning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6"/>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pic>
        <p:nvPicPr>
          <p:cNvPr id="394" name="Google Shape;394;p36"/>
          <p:cNvPicPr preferRelativeResize="0"/>
          <p:nvPr/>
        </p:nvPicPr>
        <p:blipFill rotWithShape="1">
          <a:blip r:embed="rId3">
            <a:alphaModFix/>
          </a:blip>
          <a:srcRect b="0" l="0" r="0" t="0"/>
          <a:stretch/>
        </p:blipFill>
        <p:spPr>
          <a:xfrm>
            <a:off x="1458540" y="0"/>
            <a:ext cx="10733460" cy="6858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7"/>
          <p:cNvSpPr txBox="1"/>
          <p:nvPr>
            <p:ph type="title"/>
          </p:nvPr>
        </p:nvSpPr>
        <p:spPr>
          <a:xfrm>
            <a:off x="1484311" y="457201"/>
            <a:ext cx="10018800"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Régression</a:t>
            </a:r>
            <a:endParaRPr/>
          </a:p>
        </p:txBody>
      </p:sp>
      <p:sp>
        <p:nvSpPr>
          <p:cNvPr id="400" name="Google Shape;400;p37"/>
          <p:cNvSpPr txBox="1"/>
          <p:nvPr>
            <p:ph idx="1" type="body"/>
          </p:nvPr>
        </p:nvSpPr>
        <p:spPr>
          <a:xfrm>
            <a:off x="1484299" y="1790700"/>
            <a:ext cx="6348600" cy="4441500"/>
          </a:xfrm>
          <a:prstGeom prst="rect">
            <a:avLst/>
          </a:prstGeom>
          <a:noFill/>
          <a:ln>
            <a:noFill/>
          </a:ln>
        </p:spPr>
        <p:txBody>
          <a:bodyPr anchorCtr="0" anchor="ctr" bIns="45700" lIns="91425" spcFirstLastPara="1" rIns="91425" wrap="square" tIns="45700">
            <a:normAutofit fontScale="85000" lnSpcReduction="20000"/>
          </a:bodyPr>
          <a:lstStyle/>
          <a:p>
            <a:pPr indent="-285750" lvl="0" marL="285750" rtl="0" algn="l">
              <a:spcBef>
                <a:spcPts val="0"/>
              </a:spcBef>
              <a:spcAft>
                <a:spcPts val="0"/>
              </a:spcAft>
              <a:buSzPct val="145000"/>
              <a:buChar char="•"/>
            </a:pPr>
            <a:r>
              <a:rPr b="1" lang="fr-FR"/>
              <a:t>Machine learning supervisé</a:t>
            </a:r>
            <a:endParaRPr b="1"/>
          </a:p>
          <a:p>
            <a:pPr indent="-285750" lvl="0" marL="285750" rtl="0" algn="l">
              <a:spcBef>
                <a:spcPts val="1076"/>
              </a:spcBef>
              <a:spcAft>
                <a:spcPts val="0"/>
              </a:spcAft>
              <a:buSzPct val="145000"/>
              <a:buChar char="•"/>
            </a:pPr>
            <a:r>
              <a:rPr b="1" lang="fr-FR"/>
              <a:t>Prédiction d’une variable quantitative à partir de prédicteurs</a:t>
            </a:r>
            <a:endParaRPr b="1"/>
          </a:p>
          <a:p>
            <a:pPr indent="-285750" lvl="0" marL="285750" rtl="0" algn="l">
              <a:spcBef>
                <a:spcPts val="1076"/>
              </a:spcBef>
              <a:spcAft>
                <a:spcPts val="0"/>
              </a:spcAft>
              <a:buSzPct val="145000"/>
              <a:buChar char="•"/>
            </a:pPr>
            <a:r>
              <a:rPr b="1" lang="fr-FR"/>
              <a:t>Quelques méthodes :</a:t>
            </a:r>
            <a:endParaRPr/>
          </a:p>
          <a:p>
            <a:pPr indent="-285750" lvl="1" marL="742950" rtl="0" algn="l">
              <a:spcBef>
                <a:spcPts val="1008"/>
              </a:spcBef>
              <a:spcAft>
                <a:spcPts val="0"/>
              </a:spcAft>
              <a:buSzPct val="145000"/>
              <a:buChar char="•"/>
            </a:pPr>
            <a:r>
              <a:rPr b="1" lang="fr-FR"/>
              <a:t>Ordinary Least Squares Regression (OLSR)</a:t>
            </a:r>
            <a:endParaRPr/>
          </a:p>
          <a:p>
            <a:pPr indent="-285750" lvl="1" marL="742950" rtl="0" algn="l">
              <a:spcBef>
                <a:spcPts val="1008"/>
              </a:spcBef>
              <a:spcAft>
                <a:spcPts val="0"/>
              </a:spcAft>
              <a:buSzPct val="145000"/>
              <a:buChar char="•"/>
            </a:pPr>
            <a:r>
              <a:rPr b="1" lang="fr-FR"/>
              <a:t>Stepwise Regression	</a:t>
            </a:r>
            <a:endParaRPr/>
          </a:p>
          <a:p>
            <a:pPr indent="-285750" lvl="1" marL="742950" rtl="0" algn="l">
              <a:spcBef>
                <a:spcPts val="1008"/>
              </a:spcBef>
              <a:spcAft>
                <a:spcPts val="0"/>
              </a:spcAft>
              <a:buSzPct val="145000"/>
              <a:buChar char="•"/>
            </a:pPr>
            <a:r>
              <a:rPr lang="fr-FR"/>
              <a:t>…</a:t>
            </a:r>
            <a:endParaRPr/>
          </a:p>
          <a:p>
            <a:pPr indent="-247078" lvl="0" marL="285750" rtl="0" algn="l">
              <a:spcBef>
                <a:spcPts val="1008"/>
              </a:spcBef>
              <a:spcAft>
                <a:spcPts val="0"/>
              </a:spcAft>
              <a:buSzPct val="145000"/>
              <a:buChar char="•"/>
            </a:pPr>
            <a:r>
              <a:rPr lang="fr-FR"/>
              <a:t>En pratique : fréquemment utilisé (avec régularisation)</a:t>
            </a:r>
            <a:endParaRPr/>
          </a:p>
        </p:txBody>
      </p:sp>
      <p:sp>
        <p:nvSpPr>
          <p:cNvPr id="401" name="Google Shape;401;p37"/>
          <p:cNvSpPr txBox="1"/>
          <p:nvPr>
            <p:ph idx="12" type="sldNum"/>
          </p:nvPr>
        </p:nvSpPr>
        <p:spPr>
          <a:xfrm>
            <a:off x="10951856" y="5867131"/>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pic>
        <p:nvPicPr>
          <p:cNvPr id="402" name="Google Shape;402;p37"/>
          <p:cNvPicPr preferRelativeResize="0"/>
          <p:nvPr/>
        </p:nvPicPr>
        <p:blipFill rotWithShape="1">
          <a:blip r:embed="rId3">
            <a:alphaModFix/>
          </a:blip>
          <a:srcRect b="0" l="0" r="0" t="0"/>
          <a:stretch/>
        </p:blipFill>
        <p:spPr>
          <a:xfrm>
            <a:off x="7548881" y="1976534"/>
            <a:ext cx="4189535" cy="378123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ge03f564325_0_39"/>
          <p:cNvSpPr txBox="1"/>
          <p:nvPr>
            <p:ph type="title"/>
          </p:nvPr>
        </p:nvSpPr>
        <p:spPr>
          <a:xfrm>
            <a:off x="1484311" y="457201"/>
            <a:ext cx="10018800"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Régression : principe</a:t>
            </a:r>
            <a:endParaRPr/>
          </a:p>
        </p:txBody>
      </p:sp>
      <p:sp>
        <p:nvSpPr>
          <p:cNvPr id="408" name="Google Shape;408;ge03f564325_0_39"/>
          <p:cNvSpPr txBox="1"/>
          <p:nvPr>
            <p:ph idx="12" type="sldNum"/>
          </p:nvPr>
        </p:nvSpPr>
        <p:spPr>
          <a:xfrm>
            <a:off x="10951856" y="5867131"/>
            <a:ext cx="5511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pic>
        <p:nvPicPr>
          <p:cNvPr id="409" name="Google Shape;409;ge03f564325_0_39"/>
          <p:cNvPicPr preferRelativeResize="0"/>
          <p:nvPr/>
        </p:nvPicPr>
        <p:blipFill>
          <a:blip r:embed="rId3">
            <a:alphaModFix/>
          </a:blip>
          <a:stretch>
            <a:fillRect/>
          </a:stretch>
        </p:blipFill>
        <p:spPr>
          <a:xfrm>
            <a:off x="1220541" y="1667425"/>
            <a:ext cx="7008434" cy="4488600"/>
          </a:xfrm>
          <a:prstGeom prst="rect">
            <a:avLst/>
          </a:prstGeom>
          <a:noFill/>
          <a:ln>
            <a:noFill/>
          </a:ln>
        </p:spPr>
      </p:pic>
      <p:pic>
        <p:nvPicPr>
          <p:cNvPr id="410" name="Google Shape;410;ge03f564325_0_39"/>
          <p:cNvPicPr preferRelativeResize="0"/>
          <p:nvPr/>
        </p:nvPicPr>
        <p:blipFill rotWithShape="1">
          <a:blip r:embed="rId4">
            <a:alphaModFix/>
          </a:blip>
          <a:srcRect b="0" l="0" r="0" t="0"/>
          <a:stretch/>
        </p:blipFill>
        <p:spPr>
          <a:xfrm>
            <a:off x="7557825" y="1944850"/>
            <a:ext cx="4180600" cy="37731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38"/>
          <p:cNvSpPr txBox="1"/>
          <p:nvPr>
            <p:ph type="title"/>
          </p:nvPr>
        </p:nvSpPr>
        <p:spPr>
          <a:xfrm>
            <a:off x="1484311" y="381001"/>
            <a:ext cx="10018800"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Régression : Regularization </a:t>
            </a:r>
            <a:endParaRPr/>
          </a:p>
        </p:txBody>
      </p:sp>
      <p:sp>
        <p:nvSpPr>
          <p:cNvPr id="416" name="Google Shape;416;p38"/>
          <p:cNvSpPr txBox="1"/>
          <p:nvPr>
            <p:ph idx="1" type="body"/>
          </p:nvPr>
        </p:nvSpPr>
        <p:spPr>
          <a:xfrm>
            <a:off x="950911" y="1485901"/>
            <a:ext cx="6206100" cy="4000500"/>
          </a:xfrm>
          <a:prstGeom prst="rect">
            <a:avLst/>
          </a:prstGeom>
          <a:noFill/>
          <a:ln>
            <a:noFill/>
          </a:ln>
        </p:spPr>
        <p:txBody>
          <a:bodyPr anchorCtr="0" anchor="ctr" bIns="45700" lIns="91425" spcFirstLastPara="1" rIns="91425" wrap="square" tIns="45700">
            <a:noAutofit/>
          </a:bodyPr>
          <a:lstStyle/>
          <a:p>
            <a:pPr indent="-279400" lvl="0" marL="285750" rtl="0" algn="l">
              <a:lnSpc>
                <a:spcPct val="90000"/>
              </a:lnSpc>
              <a:spcBef>
                <a:spcPts val="1118"/>
              </a:spcBef>
              <a:spcAft>
                <a:spcPts val="0"/>
              </a:spcAft>
              <a:buSzPts val="3656"/>
              <a:buChar char="•"/>
            </a:pPr>
            <a:r>
              <a:rPr b="1" lang="fr-FR" sz="2490"/>
              <a:t>Méthodes permettant de réduire le sur-apprentissage</a:t>
            </a:r>
            <a:endParaRPr b="1" sz="2490"/>
          </a:p>
          <a:p>
            <a:pPr indent="-279400" lvl="0" marL="285750" rtl="0" algn="l">
              <a:lnSpc>
                <a:spcPct val="90000"/>
              </a:lnSpc>
              <a:spcBef>
                <a:spcPts val="1118"/>
              </a:spcBef>
              <a:spcAft>
                <a:spcPts val="0"/>
              </a:spcAft>
              <a:buSzPts val="3656"/>
              <a:buChar char="•"/>
            </a:pPr>
            <a:r>
              <a:rPr b="1" lang="fr-FR" sz="2490"/>
              <a:t>Quelques méthodes :</a:t>
            </a:r>
            <a:endParaRPr sz="2490"/>
          </a:p>
          <a:p>
            <a:pPr indent="-279400" lvl="1" marL="742950" rtl="0" algn="l">
              <a:lnSpc>
                <a:spcPct val="90000"/>
              </a:lnSpc>
              <a:spcBef>
                <a:spcPts val="1044"/>
              </a:spcBef>
              <a:spcAft>
                <a:spcPts val="0"/>
              </a:spcAft>
              <a:buSzPts val="3119"/>
              <a:buChar char="•"/>
            </a:pPr>
            <a:r>
              <a:rPr b="1" lang="fr-FR" sz="2120" u="sng">
                <a:solidFill>
                  <a:schemeClr val="hlink"/>
                </a:solidFill>
                <a:hlinkClick r:id="rId3"/>
              </a:rPr>
              <a:t>Ridge Regression</a:t>
            </a:r>
            <a:endParaRPr sz="2120"/>
          </a:p>
          <a:p>
            <a:pPr indent="-279400" lvl="1" marL="742950" rtl="0" algn="l">
              <a:lnSpc>
                <a:spcPct val="90000"/>
              </a:lnSpc>
              <a:spcBef>
                <a:spcPts val="1044"/>
              </a:spcBef>
              <a:spcAft>
                <a:spcPts val="0"/>
              </a:spcAft>
              <a:buSzPts val="3119"/>
              <a:buChar char="•"/>
            </a:pPr>
            <a:r>
              <a:rPr b="1" lang="fr-FR" sz="2120" u="sng">
                <a:solidFill>
                  <a:schemeClr val="hlink"/>
                </a:solidFill>
                <a:hlinkClick r:id="rId4"/>
              </a:rPr>
              <a:t>Least Absolute Shrinkage and Selection Operator (LASSO)</a:t>
            </a:r>
            <a:endParaRPr sz="2120"/>
          </a:p>
          <a:p>
            <a:pPr indent="-279400" lvl="1" marL="742950" rtl="0" algn="l">
              <a:lnSpc>
                <a:spcPct val="90000"/>
              </a:lnSpc>
              <a:spcBef>
                <a:spcPts val="1044"/>
              </a:spcBef>
              <a:spcAft>
                <a:spcPts val="0"/>
              </a:spcAft>
              <a:buSzPts val="3119"/>
              <a:buChar char="•"/>
            </a:pPr>
            <a:r>
              <a:rPr lang="fr-FR" sz="2120" u="sng">
                <a:solidFill>
                  <a:schemeClr val="hlink"/>
                </a:solidFill>
                <a:hlinkClick r:id="rId5"/>
              </a:rPr>
              <a:t>Elastic Net</a:t>
            </a:r>
            <a:endParaRPr sz="2120"/>
          </a:p>
          <a:p>
            <a:pPr indent="0" lvl="0" marL="238474" rtl="0" algn="l">
              <a:lnSpc>
                <a:spcPct val="90000"/>
              </a:lnSpc>
              <a:spcBef>
                <a:spcPts val="1118"/>
              </a:spcBef>
              <a:spcAft>
                <a:spcPts val="0"/>
              </a:spcAft>
              <a:buSzPts val="3756"/>
              <a:buNone/>
            </a:pPr>
            <a:r>
              <a:t/>
            </a:r>
            <a:endParaRPr sz="2490"/>
          </a:p>
        </p:txBody>
      </p:sp>
      <p:sp>
        <p:nvSpPr>
          <p:cNvPr id="417" name="Google Shape;417;p38"/>
          <p:cNvSpPr txBox="1"/>
          <p:nvPr>
            <p:ph idx="12" type="sldNum"/>
          </p:nvPr>
        </p:nvSpPr>
        <p:spPr>
          <a:xfrm>
            <a:off x="10951856" y="5867131"/>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pic>
        <p:nvPicPr>
          <p:cNvPr id="418" name="Google Shape;418;p38"/>
          <p:cNvPicPr preferRelativeResize="0"/>
          <p:nvPr/>
        </p:nvPicPr>
        <p:blipFill rotWithShape="1">
          <a:blip r:embed="rId6">
            <a:alphaModFix/>
          </a:blip>
          <a:srcRect b="0" l="0" r="0" t="0"/>
          <a:stretch/>
        </p:blipFill>
        <p:spPr>
          <a:xfrm>
            <a:off x="7690338" y="1650755"/>
            <a:ext cx="4311161" cy="3427373"/>
          </a:xfrm>
          <a:prstGeom prst="rect">
            <a:avLst/>
          </a:prstGeom>
          <a:noFill/>
          <a:ln>
            <a:noFill/>
          </a:ln>
        </p:spPr>
      </p:pic>
      <p:pic>
        <p:nvPicPr>
          <p:cNvPr id="419" name="Google Shape;419;p38"/>
          <p:cNvPicPr preferRelativeResize="0"/>
          <p:nvPr/>
        </p:nvPicPr>
        <p:blipFill>
          <a:blip r:embed="rId7">
            <a:alphaModFix/>
          </a:blip>
          <a:stretch>
            <a:fillRect/>
          </a:stretch>
        </p:blipFill>
        <p:spPr>
          <a:xfrm>
            <a:off x="4091425" y="3205163"/>
            <a:ext cx="2695575" cy="447675"/>
          </a:xfrm>
          <a:prstGeom prst="rect">
            <a:avLst/>
          </a:prstGeom>
          <a:noFill/>
          <a:ln>
            <a:noFill/>
          </a:ln>
        </p:spPr>
      </p:pic>
      <p:pic>
        <p:nvPicPr>
          <p:cNvPr id="420" name="Google Shape;420;p38"/>
          <p:cNvPicPr preferRelativeResize="0"/>
          <p:nvPr/>
        </p:nvPicPr>
        <p:blipFill rotWithShape="1">
          <a:blip r:embed="rId8">
            <a:alphaModFix/>
          </a:blip>
          <a:srcRect b="-3605" l="38279" r="0" t="0"/>
          <a:stretch/>
        </p:blipFill>
        <p:spPr>
          <a:xfrm>
            <a:off x="4621875" y="4104900"/>
            <a:ext cx="1499125" cy="365125"/>
          </a:xfrm>
          <a:prstGeom prst="rect">
            <a:avLst/>
          </a:prstGeom>
          <a:noFill/>
          <a:ln>
            <a:noFill/>
          </a:ln>
        </p:spPr>
      </p:pic>
      <p:pic>
        <p:nvPicPr>
          <p:cNvPr id="421" name="Google Shape;421;p38"/>
          <p:cNvPicPr preferRelativeResize="0"/>
          <p:nvPr/>
        </p:nvPicPr>
        <p:blipFill>
          <a:blip r:embed="rId9">
            <a:alphaModFix/>
          </a:blip>
          <a:stretch>
            <a:fillRect/>
          </a:stretch>
        </p:blipFill>
        <p:spPr>
          <a:xfrm>
            <a:off x="3199738" y="4859051"/>
            <a:ext cx="4038600" cy="4476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39"/>
          <p:cNvSpPr txBox="1"/>
          <p:nvPr>
            <p:ph type="title"/>
          </p:nvPr>
        </p:nvSpPr>
        <p:spPr>
          <a:xfrm>
            <a:off x="1484311" y="533401"/>
            <a:ext cx="10018800"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Classification : Instance-based </a:t>
            </a:r>
            <a:endParaRPr/>
          </a:p>
        </p:txBody>
      </p:sp>
      <p:sp>
        <p:nvSpPr>
          <p:cNvPr id="427" name="Google Shape;427;p39"/>
          <p:cNvSpPr txBox="1"/>
          <p:nvPr>
            <p:ph idx="1" type="body"/>
          </p:nvPr>
        </p:nvSpPr>
        <p:spPr>
          <a:xfrm>
            <a:off x="1408099" y="1485900"/>
            <a:ext cx="7046100" cy="4593600"/>
          </a:xfrm>
          <a:prstGeom prst="rect">
            <a:avLst/>
          </a:prstGeom>
          <a:noFill/>
          <a:ln>
            <a:noFill/>
          </a:ln>
        </p:spPr>
        <p:txBody>
          <a:bodyPr anchorCtr="0" anchor="ctr" bIns="45700" lIns="91425" spcFirstLastPara="1" rIns="91425" wrap="square" tIns="45700">
            <a:noAutofit/>
          </a:bodyPr>
          <a:lstStyle/>
          <a:p>
            <a:pPr indent="-273050" lvl="0" marL="285750" rtl="0" algn="l">
              <a:spcBef>
                <a:spcPts val="0"/>
              </a:spcBef>
              <a:spcAft>
                <a:spcPts val="0"/>
              </a:spcAft>
              <a:buSzPts val="3556"/>
              <a:buChar char="•"/>
            </a:pPr>
            <a:r>
              <a:rPr b="1" lang="fr-FR" sz="2390"/>
              <a:t>Machine learning supervisé</a:t>
            </a:r>
            <a:endParaRPr b="1" sz="2390"/>
          </a:p>
          <a:p>
            <a:pPr indent="-273050" lvl="0" marL="285750" rtl="0" algn="l">
              <a:spcBef>
                <a:spcPts val="1118"/>
              </a:spcBef>
              <a:spcAft>
                <a:spcPts val="0"/>
              </a:spcAft>
              <a:buSzPts val="3556"/>
              <a:buChar char="•"/>
            </a:pPr>
            <a:r>
              <a:rPr b="1" lang="fr-FR" sz="2390"/>
              <a:t>Prédiction d’une </a:t>
            </a:r>
            <a:r>
              <a:rPr b="1" lang="fr-FR" sz="2390"/>
              <a:t>variable </a:t>
            </a:r>
            <a:r>
              <a:rPr b="1" lang="fr-FR" sz="2390"/>
              <a:t>en étudiant les observations les plus proches</a:t>
            </a:r>
            <a:endParaRPr b="1" sz="2390"/>
          </a:p>
          <a:p>
            <a:pPr indent="-273050" lvl="0" marL="285750" rtl="0" algn="l">
              <a:spcBef>
                <a:spcPts val="1118"/>
              </a:spcBef>
              <a:spcAft>
                <a:spcPts val="0"/>
              </a:spcAft>
              <a:buSzPts val="3556"/>
              <a:buChar char="•"/>
            </a:pPr>
            <a:r>
              <a:rPr b="1" lang="fr-FR" sz="2390"/>
              <a:t>Quelques méthodes :</a:t>
            </a:r>
            <a:endParaRPr sz="2390"/>
          </a:p>
          <a:p>
            <a:pPr indent="-273050" lvl="1" marL="742950" rtl="0" algn="l">
              <a:spcBef>
                <a:spcPts val="1044"/>
              </a:spcBef>
              <a:spcAft>
                <a:spcPts val="0"/>
              </a:spcAft>
              <a:buSzPts val="3019"/>
              <a:buChar char="•"/>
            </a:pPr>
            <a:r>
              <a:rPr b="1" lang="fr-FR" sz="2020" u="sng">
                <a:solidFill>
                  <a:schemeClr val="hlink"/>
                </a:solidFill>
                <a:hlinkClick r:id="rId3"/>
              </a:rPr>
              <a:t>k-Nearest Neighbour (kNN)</a:t>
            </a:r>
            <a:endParaRPr sz="2020"/>
          </a:p>
          <a:p>
            <a:pPr indent="-273050" lvl="1" marL="742950" rtl="0" algn="l">
              <a:spcBef>
                <a:spcPts val="1044"/>
              </a:spcBef>
              <a:spcAft>
                <a:spcPts val="0"/>
              </a:spcAft>
              <a:buSzPts val="3019"/>
              <a:buChar char="•"/>
            </a:pPr>
            <a:r>
              <a:rPr lang="fr-FR" sz="2020"/>
              <a:t>Learning Vector Quantization (LVQ)</a:t>
            </a:r>
            <a:endParaRPr sz="2020"/>
          </a:p>
          <a:p>
            <a:pPr indent="-273050" lvl="1" marL="742950" rtl="0" algn="l">
              <a:spcBef>
                <a:spcPts val="1044"/>
              </a:spcBef>
              <a:spcAft>
                <a:spcPts val="0"/>
              </a:spcAft>
              <a:buSzPts val="3019"/>
              <a:buChar char="•"/>
            </a:pPr>
            <a:r>
              <a:rPr lang="fr-FR" sz="2020"/>
              <a:t>...</a:t>
            </a:r>
            <a:endParaRPr sz="2020"/>
          </a:p>
          <a:p>
            <a:pPr indent="-177165" lvl="0" marL="285750" rtl="0" algn="l">
              <a:spcBef>
                <a:spcPts val="1044"/>
              </a:spcBef>
              <a:spcAft>
                <a:spcPts val="0"/>
              </a:spcAft>
              <a:buSzPts val="2350"/>
              <a:buChar char="•"/>
            </a:pPr>
            <a:r>
              <a:rPr lang="fr-FR" sz="2350"/>
              <a:t>En pratique : très peu utilisé</a:t>
            </a:r>
            <a:endParaRPr sz="2350"/>
          </a:p>
        </p:txBody>
      </p:sp>
      <p:sp>
        <p:nvSpPr>
          <p:cNvPr id="428" name="Google Shape;428;p39"/>
          <p:cNvSpPr txBox="1"/>
          <p:nvPr>
            <p:ph idx="12" type="sldNum"/>
          </p:nvPr>
        </p:nvSpPr>
        <p:spPr>
          <a:xfrm>
            <a:off x="10951856" y="5867131"/>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pic>
        <p:nvPicPr>
          <p:cNvPr id="429" name="Google Shape;429;p39"/>
          <p:cNvPicPr preferRelativeResize="0"/>
          <p:nvPr/>
        </p:nvPicPr>
        <p:blipFill rotWithShape="1">
          <a:blip r:embed="rId4">
            <a:alphaModFix/>
          </a:blip>
          <a:srcRect b="0" l="0" r="0" t="0"/>
          <a:stretch/>
        </p:blipFill>
        <p:spPr>
          <a:xfrm>
            <a:off x="7661633" y="1600201"/>
            <a:ext cx="4442249" cy="332739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ge03f564325_0_111"/>
          <p:cNvSpPr txBox="1"/>
          <p:nvPr>
            <p:ph type="title"/>
          </p:nvPr>
        </p:nvSpPr>
        <p:spPr>
          <a:xfrm>
            <a:off x="1484311" y="533401"/>
            <a:ext cx="10018800"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Classification : La régression logistique</a:t>
            </a:r>
            <a:endParaRPr/>
          </a:p>
        </p:txBody>
      </p:sp>
      <p:sp>
        <p:nvSpPr>
          <p:cNvPr id="435" name="Google Shape;435;ge03f564325_0_111"/>
          <p:cNvSpPr txBox="1"/>
          <p:nvPr>
            <p:ph idx="1" type="body"/>
          </p:nvPr>
        </p:nvSpPr>
        <p:spPr>
          <a:xfrm>
            <a:off x="1179510" y="1638301"/>
            <a:ext cx="10018800" cy="1038300"/>
          </a:xfrm>
          <a:prstGeom prst="rect">
            <a:avLst/>
          </a:prstGeom>
          <a:noFill/>
          <a:ln>
            <a:noFill/>
          </a:ln>
        </p:spPr>
        <p:txBody>
          <a:bodyPr anchorCtr="0" anchor="ctr" bIns="45700" lIns="91425" spcFirstLastPara="1" rIns="91425" wrap="square" tIns="45700">
            <a:normAutofit lnSpcReduction="10000"/>
          </a:bodyPr>
          <a:lstStyle/>
          <a:p>
            <a:pPr indent="-285750" lvl="0" marL="285750" rtl="0" algn="l">
              <a:spcBef>
                <a:spcPts val="0"/>
              </a:spcBef>
              <a:spcAft>
                <a:spcPts val="0"/>
              </a:spcAft>
              <a:buSzPts val="4060"/>
              <a:buChar char="•"/>
            </a:pPr>
            <a:r>
              <a:rPr lang="fr-FR"/>
              <a:t>Régression linéaire à laquelle on applique une fonction logistique :</a:t>
            </a:r>
            <a:endParaRPr/>
          </a:p>
        </p:txBody>
      </p:sp>
      <p:pic>
        <p:nvPicPr>
          <p:cNvPr id="436" name="Google Shape;436;ge03f564325_0_111"/>
          <p:cNvPicPr preferRelativeResize="0"/>
          <p:nvPr/>
        </p:nvPicPr>
        <p:blipFill rotWithShape="1">
          <a:blip r:embed="rId3">
            <a:alphaModFix/>
          </a:blip>
          <a:srcRect b="0" l="0" r="0" t="0"/>
          <a:stretch/>
        </p:blipFill>
        <p:spPr>
          <a:xfrm>
            <a:off x="6512452" y="2371725"/>
            <a:ext cx="5633794" cy="3801320"/>
          </a:xfrm>
          <a:prstGeom prst="rect">
            <a:avLst/>
          </a:prstGeom>
          <a:noFill/>
          <a:ln>
            <a:noFill/>
          </a:ln>
        </p:spPr>
      </p:pic>
      <p:pic>
        <p:nvPicPr>
          <p:cNvPr id="437" name="Google Shape;437;ge03f564325_0_111"/>
          <p:cNvPicPr preferRelativeResize="0"/>
          <p:nvPr/>
        </p:nvPicPr>
        <p:blipFill>
          <a:blip r:embed="rId4">
            <a:alphaModFix/>
          </a:blip>
          <a:stretch>
            <a:fillRect/>
          </a:stretch>
        </p:blipFill>
        <p:spPr>
          <a:xfrm>
            <a:off x="1484300" y="3888601"/>
            <a:ext cx="4057650" cy="971550"/>
          </a:xfrm>
          <a:prstGeom prst="rect">
            <a:avLst/>
          </a:prstGeom>
          <a:noFill/>
          <a:ln>
            <a:noFill/>
          </a:ln>
        </p:spPr>
      </p:pic>
      <p:pic>
        <p:nvPicPr>
          <p:cNvPr id="438" name="Google Shape;438;ge03f564325_0_111"/>
          <p:cNvPicPr preferRelativeResize="0"/>
          <p:nvPr/>
        </p:nvPicPr>
        <p:blipFill>
          <a:blip r:embed="rId5">
            <a:alphaModFix/>
          </a:blip>
          <a:stretch>
            <a:fillRect/>
          </a:stretch>
        </p:blipFill>
        <p:spPr>
          <a:xfrm>
            <a:off x="1741475" y="2824163"/>
            <a:ext cx="3571875" cy="904875"/>
          </a:xfrm>
          <a:prstGeom prst="rect">
            <a:avLst/>
          </a:prstGeom>
          <a:noFill/>
          <a:ln>
            <a:noFill/>
          </a:ln>
        </p:spPr>
      </p:pic>
      <p:sp>
        <p:nvSpPr>
          <p:cNvPr id="439" name="Google Shape;439;ge03f564325_0_111"/>
          <p:cNvSpPr txBox="1"/>
          <p:nvPr>
            <p:ph idx="1" type="body"/>
          </p:nvPr>
        </p:nvSpPr>
        <p:spPr>
          <a:xfrm>
            <a:off x="1179510" y="4762501"/>
            <a:ext cx="10018800" cy="1038300"/>
          </a:xfrm>
          <a:prstGeom prst="rect">
            <a:avLst/>
          </a:prstGeom>
          <a:noFill/>
          <a:ln>
            <a:noFill/>
          </a:ln>
        </p:spPr>
        <p:txBody>
          <a:bodyPr anchorCtr="0" anchor="ctr" bIns="45700" lIns="91425" spcFirstLastPara="1" rIns="91425" wrap="square" tIns="45700">
            <a:normAutofit/>
          </a:bodyPr>
          <a:lstStyle/>
          <a:p>
            <a:pPr indent="-285750" lvl="0" marL="285750" rtl="0" algn="l">
              <a:spcBef>
                <a:spcPts val="0"/>
              </a:spcBef>
              <a:spcAft>
                <a:spcPts val="0"/>
              </a:spcAft>
              <a:buSzPts val="4060"/>
              <a:buChar char="•"/>
            </a:pPr>
            <a:r>
              <a:rPr lang="fr-FR"/>
              <a:t>Cross entropy loss :</a:t>
            </a:r>
            <a:endParaRPr/>
          </a:p>
        </p:txBody>
      </p:sp>
      <p:pic>
        <p:nvPicPr>
          <p:cNvPr id="440" name="Google Shape;440;ge03f564325_0_111"/>
          <p:cNvPicPr preferRelativeResize="0"/>
          <p:nvPr/>
        </p:nvPicPr>
        <p:blipFill>
          <a:blip r:embed="rId6">
            <a:alphaModFix/>
          </a:blip>
          <a:stretch>
            <a:fillRect/>
          </a:stretch>
        </p:blipFill>
        <p:spPr>
          <a:xfrm>
            <a:off x="646100" y="5800800"/>
            <a:ext cx="5874818" cy="7298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ge03f564325_0_73"/>
          <p:cNvSpPr txBox="1"/>
          <p:nvPr>
            <p:ph type="title"/>
          </p:nvPr>
        </p:nvSpPr>
        <p:spPr>
          <a:xfrm>
            <a:off x="1484311" y="685801"/>
            <a:ext cx="10018800"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La régression logistique</a:t>
            </a:r>
            <a:endParaRPr/>
          </a:p>
        </p:txBody>
      </p:sp>
      <p:sp>
        <p:nvSpPr>
          <p:cNvPr id="446" name="Google Shape;446;ge03f564325_0_73"/>
          <p:cNvSpPr txBox="1"/>
          <p:nvPr>
            <p:ph idx="1" type="body"/>
          </p:nvPr>
        </p:nvSpPr>
        <p:spPr>
          <a:xfrm>
            <a:off x="1484300" y="1790700"/>
            <a:ext cx="10359000" cy="4767900"/>
          </a:xfrm>
          <a:prstGeom prst="rect">
            <a:avLst/>
          </a:prstGeom>
          <a:noFill/>
          <a:ln>
            <a:noFill/>
          </a:ln>
        </p:spPr>
        <p:txBody>
          <a:bodyPr anchorCtr="0" anchor="ctr" bIns="45700" lIns="91425" spcFirstLastPara="1" rIns="91425" wrap="square" tIns="45700">
            <a:normAutofit fontScale="55000" lnSpcReduction="20000"/>
          </a:bodyPr>
          <a:lstStyle/>
          <a:p>
            <a:pPr indent="-285750" lvl="0" marL="285750" rtl="0" algn="l">
              <a:spcBef>
                <a:spcPts val="0"/>
              </a:spcBef>
              <a:spcAft>
                <a:spcPts val="0"/>
              </a:spcAft>
              <a:buSzPct val="145000"/>
              <a:buChar char="•"/>
            </a:pPr>
            <a:r>
              <a:rPr lang="fr-FR"/>
              <a:t>On utilise une fonction linéaire pour modéliser la probabilité d’appartenance</a:t>
            </a:r>
            <a:endParaRPr/>
          </a:p>
          <a:p>
            <a:pPr indent="-285750" lvl="0" marL="285750" rtl="0" algn="l">
              <a:spcBef>
                <a:spcPts val="908"/>
              </a:spcBef>
              <a:spcAft>
                <a:spcPts val="0"/>
              </a:spcAft>
              <a:buSzPct val="145000"/>
              <a:buChar char="•"/>
            </a:pPr>
            <a:r>
              <a:rPr lang="fr-FR"/>
              <a:t>On utilise la méthode du maximum de vraisemblance pour estimer les paramètres de la régression</a:t>
            </a:r>
            <a:endParaRPr/>
          </a:p>
          <a:p>
            <a:pPr indent="-285750" lvl="0" marL="285750" rtl="0" algn="l">
              <a:spcBef>
                <a:spcPts val="908"/>
              </a:spcBef>
              <a:spcAft>
                <a:spcPts val="0"/>
              </a:spcAft>
              <a:buSzPct val="145000"/>
              <a:buChar char="•"/>
            </a:pPr>
            <a:r>
              <a:rPr lang="fr-FR"/>
              <a:t>Très utilisée en pratique : </a:t>
            </a:r>
            <a:r>
              <a:rPr lang="fr-FR" u="sng">
                <a:solidFill>
                  <a:schemeClr val="hlink"/>
                </a:solidFill>
                <a:hlinkClick r:id="rId3"/>
              </a:rPr>
              <a:t>disponible sur scikit-learn</a:t>
            </a:r>
            <a:endParaRPr/>
          </a:p>
          <a:p>
            <a:pPr indent="-143954" lvl="0" marL="285750" rtl="0" algn="l">
              <a:spcBef>
                <a:spcPts val="908"/>
              </a:spcBef>
              <a:spcAft>
                <a:spcPts val="0"/>
              </a:spcAft>
              <a:buSzPct val="145000"/>
              <a:buNone/>
            </a:pPr>
            <a:r>
              <a:t/>
            </a:r>
            <a:endParaRPr/>
          </a:p>
          <a:p>
            <a:pPr indent="-285750" lvl="0" marL="285750" rtl="0" algn="l">
              <a:spcBef>
                <a:spcPts val="908"/>
              </a:spcBef>
              <a:spcAft>
                <a:spcPts val="0"/>
              </a:spcAft>
              <a:buSzPct val="145000"/>
              <a:buChar char="•"/>
            </a:pPr>
            <a:r>
              <a:rPr lang="fr-FR"/>
              <a:t>Avantages:</a:t>
            </a:r>
            <a:endParaRPr/>
          </a:p>
          <a:p>
            <a:pPr indent="-285750" lvl="1" marL="742950" rtl="0" algn="l">
              <a:spcBef>
                <a:spcPts val="864"/>
              </a:spcBef>
              <a:spcAft>
                <a:spcPts val="0"/>
              </a:spcAft>
              <a:buSzPct val="145000"/>
              <a:buChar char="•"/>
            </a:pPr>
            <a:r>
              <a:rPr lang="fr-FR"/>
              <a:t>Ne fait aucune hypothèse sur les distributions de classes dans l'espace des fonctionnalités</a:t>
            </a:r>
            <a:endParaRPr/>
          </a:p>
          <a:p>
            <a:pPr indent="-285750" lvl="1" marL="742950" rtl="0" algn="l">
              <a:spcBef>
                <a:spcPts val="864"/>
              </a:spcBef>
              <a:spcAft>
                <a:spcPts val="0"/>
              </a:spcAft>
              <a:buSzPct val="145000"/>
              <a:buChar char="•"/>
            </a:pPr>
            <a:r>
              <a:rPr lang="fr-FR"/>
              <a:t>Étendu facilement à plusieurs classes (régression multinomiale)</a:t>
            </a:r>
            <a:endParaRPr/>
          </a:p>
          <a:p>
            <a:pPr indent="-285750" lvl="1" marL="742950" rtl="0" algn="l">
              <a:spcBef>
                <a:spcPts val="864"/>
              </a:spcBef>
              <a:spcAft>
                <a:spcPts val="0"/>
              </a:spcAft>
              <a:buSzPct val="145000"/>
              <a:buChar char="•"/>
            </a:pPr>
            <a:r>
              <a:rPr lang="fr-FR"/>
              <a:t>Vision probabiliste naturelle des prédictions de classe</a:t>
            </a:r>
            <a:endParaRPr/>
          </a:p>
          <a:p>
            <a:pPr indent="-285750" lvl="1" marL="742950" rtl="0" algn="l">
              <a:spcBef>
                <a:spcPts val="864"/>
              </a:spcBef>
              <a:spcAft>
                <a:spcPts val="0"/>
              </a:spcAft>
              <a:buSzPct val="145000"/>
              <a:buChar char="•"/>
            </a:pPr>
            <a:r>
              <a:rPr lang="fr-FR"/>
              <a:t>Apprentissage rapide</a:t>
            </a:r>
            <a:endParaRPr/>
          </a:p>
          <a:p>
            <a:pPr indent="-285750" lvl="1" marL="742950" rtl="0" algn="l">
              <a:spcBef>
                <a:spcPts val="864"/>
              </a:spcBef>
              <a:spcAft>
                <a:spcPts val="0"/>
              </a:spcAft>
              <a:buSzPct val="145000"/>
              <a:buChar char="•"/>
            </a:pPr>
            <a:r>
              <a:rPr lang="fr-FR"/>
              <a:t>Bonne précision pour de nombreux ensembles de données simples</a:t>
            </a:r>
            <a:endParaRPr/>
          </a:p>
          <a:p>
            <a:pPr indent="-285750" lvl="1" marL="742950" rtl="0" algn="l">
              <a:spcBef>
                <a:spcPts val="864"/>
              </a:spcBef>
              <a:spcAft>
                <a:spcPts val="0"/>
              </a:spcAft>
              <a:buSzPct val="145000"/>
              <a:buChar char="•"/>
            </a:pPr>
            <a:r>
              <a:rPr lang="fr-FR"/>
              <a:t>Résistant à l'overfitting</a:t>
            </a:r>
            <a:endParaRPr/>
          </a:p>
          <a:p>
            <a:pPr indent="-285750" lvl="0" marL="285750" rtl="0" algn="l">
              <a:spcBef>
                <a:spcPts val="908"/>
              </a:spcBef>
              <a:spcAft>
                <a:spcPts val="0"/>
              </a:spcAft>
              <a:buSzPct val="145000"/>
              <a:buChar char="•"/>
            </a:pPr>
            <a:r>
              <a:rPr lang="fr-FR"/>
              <a:t>Désavantages:</a:t>
            </a:r>
            <a:endParaRPr/>
          </a:p>
          <a:p>
            <a:pPr indent="-285750" lvl="1" marL="742950" rtl="0" algn="l">
              <a:spcBef>
                <a:spcPts val="864"/>
              </a:spcBef>
              <a:spcAft>
                <a:spcPts val="0"/>
              </a:spcAft>
              <a:buSzPct val="145000"/>
              <a:buChar char="•"/>
            </a:pPr>
            <a:r>
              <a:rPr lang="fr-FR"/>
              <a:t>Décision linéaire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ge03f564325_0_51"/>
          <p:cNvSpPr txBox="1"/>
          <p:nvPr>
            <p:ph type="title"/>
          </p:nvPr>
        </p:nvSpPr>
        <p:spPr>
          <a:xfrm>
            <a:off x="1484311" y="685801"/>
            <a:ext cx="10018800"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Classification</a:t>
            </a:r>
            <a:r>
              <a:rPr lang="fr-FR"/>
              <a:t> : les SVM</a:t>
            </a:r>
            <a:endParaRPr/>
          </a:p>
        </p:txBody>
      </p:sp>
      <p:sp>
        <p:nvSpPr>
          <p:cNvPr id="452" name="Google Shape;452;ge03f564325_0_51"/>
          <p:cNvSpPr txBox="1"/>
          <p:nvPr>
            <p:ph idx="1" type="body"/>
          </p:nvPr>
        </p:nvSpPr>
        <p:spPr>
          <a:xfrm>
            <a:off x="1484310" y="1790701"/>
            <a:ext cx="10018800" cy="4000500"/>
          </a:xfrm>
          <a:prstGeom prst="rect">
            <a:avLst/>
          </a:prstGeom>
          <a:noFill/>
          <a:ln>
            <a:noFill/>
          </a:ln>
        </p:spPr>
        <p:txBody>
          <a:bodyPr anchorCtr="0" anchor="ctr" bIns="45700" lIns="91425" spcFirstLastPara="1" rIns="91425" wrap="square" tIns="45700">
            <a:normAutofit/>
          </a:bodyPr>
          <a:lstStyle/>
          <a:p>
            <a:pPr indent="-285750" lvl="0" marL="285750" rtl="0" algn="l">
              <a:spcBef>
                <a:spcPts val="0"/>
              </a:spcBef>
              <a:spcAft>
                <a:spcPts val="0"/>
              </a:spcAft>
              <a:buSzPts val="4060"/>
              <a:buChar char="•"/>
            </a:pPr>
            <a:r>
              <a:rPr lang="fr-FR"/>
              <a:t>Ce sont des algorithmes d’apprentissage initialement construits pour la classification binaire.</a:t>
            </a:r>
            <a:endParaRPr/>
          </a:p>
          <a:p>
            <a:pPr indent="-285750" lvl="0" marL="285750" rtl="0" algn="l">
              <a:spcBef>
                <a:spcPts val="1160"/>
              </a:spcBef>
              <a:spcAft>
                <a:spcPts val="0"/>
              </a:spcAft>
              <a:buSzPts val="4060"/>
              <a:buChar char="•"/>
            </a:pPr>
            <a:r>
              <a:rPr lang="fr-FR"/>
              <a:t>L’idée est de rechercher une règle de décision basée sur une séparation par hyperplan de marge optimale.</a:t>
            </a:r>
            <a:endParaRPr/>
          </a:p>
          <a:p>
            <a:pPr indent="-285750" lvl="0" marL="285750" rtl="0" algn="l">
              <a:spcBef>
                <a:spcPts val="1160"/>
              </a:spcBef>
              <a:spcAft>
                <a:spcPts val="0"/>
              </a:spcAft>
              <a:buSzPts val="4060"/>
              <a:buChar char="•"/>
            </a:pPr>
            <a:r>
              <a:rPr lang="fr-FR"/>
              <a:t>Méthode relativement récente qui découle de premiers travaux théoriques de Vapnik et Chervonenkis en 1995, démocratisées à partir de 2000.</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ge03f564325_0_56"/>
          <p:cNvSpPr txBox="1"/>
          <p:nvPr>
            <p:ph type="title"/>
          </p:nvPr>
        </p:nvSpPr>
        <p:spPr>
          <a:xfrm>
            <a:off x="1484311" y="685800"/>
            <a:ext cx="10018800" cy="10953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Les SVM</a:t>
            </a:r>
            <a:endParaRPr/>
          </a:p>
        </p:txBody>
      </p:sp>
      <p:sp>
        <p:nvSpPr>
          <p:cNvPr id="458" name="Google Shape;458;ge03f564325_0_56"/>
          <p:cNvSpPr txBox="1"/>
          <p:nvPr>
            <p:ph idx="1" type="body"/>
          </p:nvPr>
        </p:nvSpPr>
        <p:spPr>
          <a:xfrm>
            <a:off x="1484312" y="2133601"/>
            <a:ext cx="4895100" cy="3657600"/>
          </a:xfrm>
          <a:prstGeom prst="rect">
            <a:avLst/>
          </a:prstGeom>
          <a:noFill/>
          <a:ln>
            <a:noFill/>
          </a:ln>
        </p:spPr>
        <p:txBody>
          <a:bodyPr anchorCtr="0" anchor="ctr" bIns="45700" lIns="91425" spcFirstLastPara="1" rIns="91425" wrap="square" tIns="45700">
            <a:normAutofit/>
          </a:bodyPr>
          <a:lstStyle/>
          <a:p>
            <a:pPr indent="-285750" lvl="0" marL="285750" rtl="0" algn="l">
              <a:spcBef>
                <a:spcPts val="0"/>
              </a:spcBef>
              <a:spcAft>
                <a:spcPts val="0"/>
              </a:spcAft>
              <a:buSzPts val="3480"/>
              <a:buChar char="•"/>
            </a:pPr>
            <a:r>
              <a:rPr lang="fr-FR"/>
              <a:t>On maximise la marge</a:t>
            </a:r>
            <a:endParaRPr/>
          </a:p>
          <a:p>
            <a:pPr indent="-285750" lvl="0" marL="285750" rtl="0" algn="l">
              <a:spcBef>
                <a:spcPts val="1080"/>
              </a:spcBef>
              <a:spcAft>
                <a:spcPts val="0"/>
              </a:spcAft>
              <a:buSzPts val="3480"/>
              <a:buChar char="•"/>
            </a:pPr>
            <a:r>
              <a:rPr lang="fr-FR"/>
              <a:t>On utilise un noyau pour projeter les observations dans un espace séparable</a:t>
            </a:r>
            <a:endParaRPr/>
          </a:p>
          <a:p>
            <a:pPr indent="-285750" lvl="0" marL="285750" rtl="0" algn="l">
              <a:spcBef>
                <a:spcPts val="1080"/>
              </a:spcBef>
              <a:spcAft>
                <a:spcPts val="0"/>
              </a:spcAft>
              <a:buSzPts val="3480"/>
              <a:buChar char="•"/>
            </a:pPr>
            <a:r>
              <a:rPr lang="fr-FR"/>
              <a:t>En pratique : assez peu utilisé</a:t>
            </a:r>
            <a:endParaRPr/>
          </a:p>
        </p:txBody>
      </p:sp>
      <p:pic>
        <p:nvPicPr>
          <p:cNvPr id="459" name="Google Shape;459;ge03f564325_0_56"/>
          <p:cNvPicPr preferRelativeResize="0"/>
          <p:nvPr>
            <p:ph idx="2" type="body"/>
          </p:nvPr>
        </p:nvPicPr>
        <p:blipFill rotWithShape="1">
          <a:blip r:embed="rId3">
            <a:alphaModFix/>
          </a:blip>
          <a:srcRect b="0" l="0" r="0" t="0"/>
          <a:stretch/>
        </p:blipFill>
        <p:spPr>
          <a:xfrm>
            <a:off x="7159393" y="2133600"/>
            <a:ext cx="3791400" cy="36576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ge03f564325_0_62"/>
          <p:cNvSpPr txBox="1"/>
          <p:nvPr>
            <p:ph type="title"/>
          </p:nvPr>
        </p:nvSpPr>
        <p:spPr>
          <a:xfrm>
            <a:off x="1484311" y="685801"/>
            <a:ext cx="10018800"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les SVM</a:t>
            </a:r>
            <a:endParaRPr/>
          </a:p>
        </p:txBody>
      </p:sp>
      <p:sp>
        <p:nvSpPr>
          <p:cNvPr id="465" name="Google Shape;465;ge03f564325_0_62"/>
          <p:cNvSpPr txBox="1"/>
          <p:nvPr>
            <p:ph idx="1" type="body"/>
          </p:nvPr>
        </p:nvSpPr>
        <p:spPr>
          <a:xfrm>
            <a:off x="1484300" y="1790700"/>
            <a:ext cx="10211400" cy="4781400"/>
          </a:xfrm>
          <a:prstGeom prst="rect">
            <a:avLst/>
          </a:prstGeom>
          <a:noFill/>
          <a:ln>
            <a:noFill/>
          </a:ln>
        </p:spPr>
        <p:txBody>
          <a:bodyPr anchorCtr="0" anchor="ctr" bIns="45700" lIns="91425" spcFirstLastPara="1" rIns="91425" wrap="square" tIns="45700">
            <a:normAutofit fontScale="62500" lnSpcReduction="20000"/>
          </a:bodyPr>
          <a:lstStyle/>
          <a:p>
            <a:pPr indent="-285750" lvl="0" marL="285750" rtl="0" algn="l">
              <a:spcBef>
                <a:spcPts val="0"/>
              </a:spcBef>
              <a:spcAft>
                <a:spcPts val="0"/>
              </a:spcAft>
              <a:buSzPct val="145000"/>
              <a:buChar char="•"/>
            </a:pPr>
            <a:r>
              <a:rPr lang="fr-FR"/>
              <a:t>Avantages :</a:t>
            </a:r>
            <a:endParaRPr/>
          </a:p>
          <a:p>
            <a:pPr indent="-285750" lvl="1" marL="742950" rtl="0" algn="l">
              <a:spcBef>
                <a:spcPts val="900"/>
              </a:spcBef>
              <a:spcAft>
                <a:spcPts val="0"/>
              </a:spcAft>
              <a:buSzPct val="145000"/>
              <a:buChar char="•"/>
            </a:pPr>
            <a:r>
              <a:rPr lang="fr-FR"/>
              <a:t>Cela fonctionne vraiment bien lorsque la marge de séparation est claire</a:t>
            </a:r>
            <a:endParaRPr/>
          </a:p>
          <a:p>
            <a:pPr indent="-285750" lvl="1" marL="742950" rtl="0" algn="l">
              <a:spcBef>
                <a:spcPts val="900"/>
              </a:spcBef>
              <a:spcAft>
                <a:spcPts val="0"/>
              </a:spcAft>
              <a:buSzPct val="145000"/>
              <a:buChar char="•"/>
            </a:pPr>
            <a:r>
              <a:rPr lang="fr-FR"/>
              <a:t>Il est efficace dans les espaces de grandes dimensions.</a:t>
            </a:r>
            <a:endParaRPr/>
          </a:p>
          <a:p>
            <a:pPr indent="-285750" lvl="1" marL="742950" rtl="0" algn="l">
              <a:spcBef>
                <a:spcPts val="900"/>
              </a:spcBef>
              <a:spcAft>
                <a:spcPts val="0"/>
              </a:spcAft>
              <a:buSzPct val="145000"/>
              <a:buChar char="•"/>
            </a:pPr>
            <a:r>
              <a:rPr lang="fr-FR"/>
              <a:t>Il est efficace dans les cas où le nombre de dimensions est supérieur au nombre d'échantillons.</a:t>
            </a:r>
            <a:endParaRPr/>
          </a:p>
          <a:p>
            <a:pPr indent="-285750" lvl="1" marL="742950" rtl="0" algn="l">
              <a:spcBef>
                <a:spcPts val="900"/>
              </a:spcBef>
              <a:spcAft>
                <a:spcPts val="0"/>
              </a:spcAft>
              <a:buSzPct val="145000"/>
              <a:buChar char="•"/>
            </a:pPr>
            <a:r>
              <a:rPr lang="fr-FR"/>
              <a:t>Il utilise un sous-ensemble de points d’entraînement dans la fonction de décision (appelés vecteurs de support), de sorte qu’il utilise également efficacement la mémoire.</a:t>
            </a:r>
            <a:endParaRPr/>
          </a:p>
          <a:p>
            <a:pPr indent="-285750" lvl="1" marL="742950" rtl="0" algn="l">
              <a:spcBef>
                <a:spcPts val="900"/>
              </a:spcBef>
              <a:spcAft>
                <a:spcPts val="0"/>
              </a:spcAft>
              <a:buSzPct val="145000"/>
              <a:buChar char="•"/>
            </a:pPr>
            <a:r>
              <a:rPr lang="fr-FR"/>
              <a:t>Utilisable pour la </a:t>
            </a:r>
            <a:r>
              <a:rPr lang="fr-FR" u="sng">
                <a:solidFill>
                  <a:schemeClr val="hlink"/>
                </a:solidFill>
                <a:hlinkClick r:id="rId3"/>
              </a:rPr>
              <a:t>classification</a:t>
            </a:r>
            <a:r>
              <a:rPr lang="fr-FR"/>
              <a:t> comme pour la </a:t>
            </a:r>
            <a:r>
              <a:rPr lang="fr-FR" u="sng">
                <a:solidFill>
                  <a:schemeClr val="hlink"/>
                </a:solidFill>
                <a:hlinkClick r:id="rId4"/>
              </a:rPr>
              <a:t>régression</a:t>
            </a:r>
            <a:endParaRPr/>
          </a:p>
          <a:p>
            <a:pPr indent="-285750" lvl="0" marL="285750" rtl="0" algn="l">
              <a:spcBef>
                <a:spcPts val="950"/>
              </a:spcBef>
              <a:spcAft>
                <a:spcPts val="0"/>
              </a:spcAft>
              <a:buSzPct val="145000"/>
              <a:buChar char="•"/>
            </a:pPr>
            <a:r>
              <a:rPr lang="fr-FR"/>
              <a:t>Les inconvénients :</a:t>
            </a:r>
            <a:endParaRPr/>
          </a:p>
          <a:p>
            <a:pPr indent="-285750" lvl="1" marL="742950" rtl="0" algn="l">
              <a:spcBef>
                <a:spcPts val="900"/>
              </a:spcBef>
              <a:spcAft>
                <a:spcPts val="0"/>
              </a:spcAft>
              <a:buSzPct val="145000"/>
              <a:buChar char="•"/>
            </a:pPr>
            <a:r>
              <a:rPr lang="fr-FR"/>
              <a:t>Il ne fonctionne pas bien lorsque nous avons de grandes quantités de données, car le temps d’apprentissage requis est plus long.</a:t>
            </a:r>
            <a:endParaRPr/>
          </a:p>
          <a:p>
            <a:pPr indent="-285750" lvl="1" marL="742950" rtl="0" algn="l">
              <a:spcBef>
                <a:spcPts val="900"/>
              </a:spcBef>
              <a:spcAft>
                <a:spcPts val="0"/>
              </a:spcAft>
              <a:buSzPct val="145000"/>
              <a:buChar char="•"/>
            </a:pPr>
            <a:r>
              <a:rPr lang="fr-FR"/>
              <a:t>Il ne fonctionne également pas très bien lorsque le jeu de données a plus de bruit, c'est-à-dire que les classes cibles se chevauchent.</a:t>
            </a:r>
            <a:endParaRPr/>
          </a:p>
          <a:p>
            <a:pPr indent="-285750" lvl="1" marL="742950" rtl="0" algn="l">
              <a:spcBef>
                <a:spcPts val="900"/>
              </a:spcBef>
              <a:spcAft>
                <a:spcPts val="0"/>
              </a:spcAft>
              <a:buSzPct val="145000"/>
              <a:buChar char="•"/>
            </a:pPr>
            <a:r>
              <a:rPr lang="fr-FR"/>
              <a:t>SVM ne fournit pas directement d’estimations de probabilité, celles-ci sont calculées à l’aide d’une coûteuse validation croisée.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e03f564325_0_0"/>
          <p:cNvSpPr txBox="1"/>
          <p:nvPr>
            <p:ph type="title"/>
          </p:nvPr>
        </p:nvSpPr>
        <p:spPr>
          <a:xfrm>
            <a:off x="1484311" y="685801"/>
            <a:ext cx="10018800"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Le machine learning</a:t>
            </a:r>
            <a:endParaRPr/>
          </a:p>
        </p:txBody>
      </p:sp>
      <p:sp>
        <p:nvSpPr>
          <p:cNvPr id="160" name="Google Shape;160;ge03f564325_0_0"/>
          <p:cNvSpPr txBox="1"/>
          <p:nvPr>
            <p:ph idx="1" type="body"/>
          </p:nvPr>
        </p:nvSpPr>
        <p:spPr>
          <a:xfrm>
            <a:off x="1484310" y="1485900"/>
            <a:ext cx="10018800" cy="1666800"/>
          </a:xfrm>
          <a:prstGeom prst="rect">
            <a:avLst/>
          </a:prstGeom>
          <a:noFill/>
          <a:ln>
            <a:noFill/>
          </a:ln>
        </p:spPr>
        <p:txBody>
          <a:bodyPr anchorCtr="0" anchor="ctr" bIns="45700" lIns="91425" spcFirstLastPara="1" rIns="91425" wrap="square" tIns="45700">
            <a:normAutofit fontScale="77500" lnSpcReduction="20000"/>
          </a:bodyPr>
          <a:lstStyle/>
          <a:p>
            <a:pPr indent="-85947" lvl="0" marL="285750" rtl="0" algn="l">
              <a:spcBef>
                <a:spcPts val="0"/>
              </a:spcBef>
              <a:spcAft>
                <a:spcPts val="0"/>
              </a:spcAft>
              <a:buSzPct val="145000"/>
              <a:buNone/>
            </a:pPr>
            <a:r>
              <a:t/>
            </a:r>
            <a:endParaRPr/>
          </a:p>
          <a:p>
            <a:pPr indent="-285750" lvl="0" marL="285750" rtl="0" algn="l">
              <a:spcBef>
                <a:spcPts val="1034"/>
              </a:spcBef>
              <a:spcAft>
                <a:spcPts val="0"/>
              </a:spcAft>
              <a:buSzPct val="145000"/>
              <a:buChar char="•"/>
            </a:pPr>
            <a:r>
              <a:rPr b="1" i="1" lang="fr-FR"/>
              <a:t>Machine Learning </a:t>
            </a:r>
            <a:r>
              <a:rPr lang="fr-FR"/>
              <a:t>: Techniques de calcul permettant </a:t>
            </a:r>
            <a:r>
              <a:rPr b="1" lang="fr-FR"/>
              <a:t>aux ordinateurs d’apprendre à exécuter des tâches </a:t>
            </a:r>
            <a:r>
              <a:rPr lang="fr-FR"/>
              <a:t>en </a:t>
            </a:r>
            <a:r>
              <a:rPr i="1" lang="fr-FR"/>
              <a:t>s’inspirant </a:t>
            </a:r>
            <a:r>
              <a:rPr lang="fr-FR"/>
              <a:t>de patterns perçus sur des données, avec peu d’intervention humaine. Les tâches se résument souvent à de la prédiction.</a:t>
            </a:r>
            <a:endParaRPr/>
          </a:p>
        </p:txBody>
      </p:sp>
      <p:pic>
        <p:nvPicPr>
          <p:cNvPr id="161" name="Google Shape;161;ge03f564325_0_0"/>
          <p:cNvPicPr preferRelativeResize="0"/>
          <p:nvPr/>
        </p:nvPicPr>
        <p:blipFill rotWithShape="1">
          <a:blip r:embed="rId3">
            <a:alphaModFix/>
          </a:blip>
          <a:srcRect b="0" l="0" r="0" t="0"/>
          <a:stretch/>
        </p:blipFill>
        <p:spPr>
          <a:xfrm>
            <a:off x="2752504" y="3429000"/>
            <a:ext cx="8572942" cy="304180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1"/>
          <p:cNvSpPr txBox="1"/>
          <p:nvPr>
            <p:ph type="title"/>
          </p:nvPr>
        </p:nvSpPr>
        <p:spPr>
          <a:xfrm>
            <a:off x="1484311" y="533401"/>
            <a:ext cx="10018800"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Bayesian</a:t>
            </a:r>
            <a:endParaRPr/>
          </a:p>
        </p:txBody>
      </p:sp>
      <p:sp>
        <p:nvSpPr>
          <p:cNvPr id="471" name="Google Shape;471;p41"/>
          <p:cNvSpPr txBox="1"/>
          <p:nvPr>
            <p:ph idx="1" type="body"/>
          </p:nvPr>
        </p:nvSpPr>
        <p:spPr>
          <a:xfrm>
            <a:off x="1560500" y="1562100"/>
            <a:ext cx="8078700" cy="4848600"/>
          </a:xfrm>
          <a:prstGeom prst="rect">
            <a:avLst/>
          </a:prstGeom>
          <a:noFill/>
          <a:ln>
            <a:noFill/>
          </a:ln>
        </p:spPr>
        <p:txBody>
          <a:bodyPr anchorCtr="0" anchor="ctr" bIns="45700" lIns="91425" spcFirstLastPara="1" rIns="91425" wrap="square" tIns="45700">
            <a:normAutofit fontScale="70000" lnSpcReduction="20000"/>
          </a:bodyPr>
          <a:lstStyle/>
          <a:p>
            <a:pPr indent="-266414" lvl="0" marL="285750" rtl="0" algn="l">
              <a:spcBef>
                <a:spcPts val="0"/>
              </a:spcBef>
              <a:spcAft>
                <a:spcPts val="0"/>
              </a:spcAft>
              <a:buSzPct val="145000"/>
              <a:buChar char="•"/>
            </a:pPr>
            <a:r>
              <a:rPr b="1" lang="fr-FR"/>
              <a:t>Machine learning supervisé ou non supervisé</a:t>
            </a:r>
            <a:endParaRPr b="1"/>
          </a:p>
          <a:p>
            <a:pPr indent="-266414" lvl="0" marL="285750" rtl="0" algn="l">
              <a:spcBef>
                <a:spcPts val="1034"/>
              </a:spcBef>
              <a:spcAft>
                <a:spcPts val="0"/>
              </a:spcAft>
              <a:buSzPct val="145000"/>
              <a:buChar char="•"/>
            </a:pPr>
            <a:r>
              <a:rPr b="1" lang="fr-FR"/>
              <a:t>Utilisation de la théorie de Bayes pour construire des modèles (utilisation de simulations)</a:t>
            </a:r>
            <a:endParaRPr/>
          </a:p>
          <a:p>
            <a:pPr indent="-266414" lvl="0" marL="285750" rtl="0" algn="l">
              <a:spcBef>
                <a:spcPts val="1034"/>
              </a:spcBef>
              <a:spcAft>
                <a:spcPts val="0"/>
              </a:spcAft>
              <a:buSzPct val="145000"/>
              <a:buChar char="•"/>
            </a:pPr>
            <a:r>
              <a:rPr b="1" lang="fr-FR"/>
              <a:t>Quelques méthodes :</a:t>
            </a:r>
            <a:endParaRPr/>
          </a:p>
          <a:p>
            <a:pPr indent="-269176" lvl="1" marL="742950" rtl="0" algn="l">
              <a:spcBef>
                <a:spcPts val="972"/>
              </a:spcBef>
              <a:spcAft>
                <a:spcPts val="0"/>
              </a:spcAft>
              <a:buSzPct val="145000"/>
              <a:buChar char="•"/>
            </a:pPr>
            <a:r>
              <a:rPr b="1" lang="fr-FR" u="sng">
                <a:solidFill>
                  <a:schemeClr val="hlink"/>
                </a:solidFill>
                <a:hlinkClick r:id="rId3"/>
              </a:rPr>
              <a:t>Naive Bayes</a:t>
            </a:r>
            <a:endParaRPr/>
          </a:p>
          <a:p>
            <a:pPr indent="-269176" lvl="1" marL="742950" rtl="0" algn="l">
              <a:spcBef>
                <a:spcPts val="972"/>
              </a:spcBef>
              <a:spcAft>
                <a:spcPts val="0"/>
              </a:spcAft>
              <a:buSzPct val="145000"/>
              <a:buChar char="•"/>
            </a:pPr>
            <a:r>
              <a:rPr lang="fr-FR"/>
              <a:t>Gaussian Naive Bayes	</a:t>
            </a:r>
            <a:endParaRPr/>
          </a:p>
          <a:p>
            <a:pPr indent="-269176" lvl="1" marL="742950" rtl="0" algn="l">
              <a:spcBef>
                <a:spcPts val="972"/>
              </a:spcBef>
              <a:spcAft>
                <a:spcPts val="0"/>
              </a:spcAft>
              <a:buSzPct val="145000"/>
              <a:buChar char="•"/>
            </a:pPr>
            <a:r>
              <a:rPr lang="fr-FR"/>
              <a:t>Multinomial Naive Bayes</a:t>
            </a:r>
            <a:endParaRPr/>
          </a:p>
          <a:p>
            <a:pPr indent="-269176" lvl="1" marL="742950" rtl="0" algn="l">
              <a:spcBef>
                <a:spcPts val="972"/>
              </a:spcBef>
              <a:spcAft>
                <a:spcPts val="0"/>
              </a:spcAft>
              <a:buSzPct val="145000"/>
              <a:buChar char="•"/>
            </a:pPr>
            <a:r>
              <a:rPr lang="fr-FR"/>
              <a:t>Bayesian Belief Network (BBN)</a:t>
            </a:r>
            <a:endParaRPr/>
          </a:p>
          <a:p>
            <a:pPr indent="-269176" lvl="1" marL="742950" rtl="0" algn="l">
              <a:spcBef>
                <a:spcPts val="972"/>
              </a:spcBef>
              <a:spcAft>
                <a:spcPts val="0"/>
              </a:spcAft>
              <a:buSzPct val="145000"/>
              <a:buChar char="•"/>
            </a:pPr>
            <a:r>
              <a:rPr lang="fr-FR"/>
              <a:t>Bayesian Network (BN)</a:t>
            </a:r>
            <a:endParaRPr/>
          </a:p>
          <a:p>
            <a:pPr indent="-208407" lvl="0" marL="285750" rtl="0" algn="l">
              <a:spcBef>
                <a:spcPts val="972"/>
              </a:spcBef>
              <a:spcAft>
                <a:spcPts val="0"/>
              </a:spcAft>
              <a:buSzPct val="145000"/>
              <a:buChar char="•"/>
            </a:pPr>
            <a:r>
              <a:rPr lang="fr-FR"/>
              <a:t>En pratique : utilisé dans peu de cas</a:t>
            </a:r>
            <a:endParaRPr/>
          </a:p>
          <a:p>
            <a:pPr indent="-85947" lvl="0" marL="285750" rtl="0" algn="l">
              <a:spcBef>
                <a:spcPts val="1034"/>
              </a:spcBef>
              <a:spcAft>
                <a:spcPts val="0"/>
              </a:spcAft>
              <a:buSzPct val="145000"/>
              <a:buNone/>
            </a:pPr>
            <a:r>
              <a:t/>
            </a:r>
            <a:endParaRPr/>
          </a:p>
        </p:txBody>
      </p:sp>
      <p:sp>
        <p:nvSpPr>
          <p:cNvPr id="472" name="Google Shape;472;p41"/>
          <p:cNvSpPr txBox="1"/>
          <p:nvPr>
            <p:ph idx="12" type="sldNum"/>
          </p:nvPr>
        </p:nvSpPr>
        <p:spPr>
          <a:xfrm>
            <a:off x="10951856" y="5867131"/>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pic>
        <p:nvPicPr>
          <p:cNvPr id="473" name="Google Shape;473;p41"/>
          <p:cNvPicPr preferRelativeResize="0"/>
          <p:nvPr/>
        </p:nvPicPr>
        <p:blipFill rotWithShape="1">
          <a:blip r:embed="rId4">
            <a:alphaModFix/>
          </a:blip>
          <a:srcRect b="0" l="0" r="0" t="0"/>
          <a:stretch/>
        </p:blipFill>
        <p:spPr>
          <a:xfrm>
            <a:off x="9084942" y="2719782"/>
            <a:ext cx="2482362" cy="266853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40"/>
          <p:cNvSpPr txBox="1"/>
          <p:nvPr>
            <p:ph type="title"/>
          </p:nvPr>
        </p:nvSpPr>
        <p:spPr>
          <a:xfrm>
            <a:off x="1484311" y="457201"/>
            <a:ext cx="10018800"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Arbre de décision</a:t>
            </a:r>
            <a:endParaRPr/>
          </a:p>
        </p:txBody>
      </p:sp>
      <p:sp>
        <p:nvSpPr>
          <p:cNvPr id="479" name="Google Shape;479;p40"/>
          <p:cNvSpPr txBox="1"/>
          <p:nvPr>
            <p:ph idx="1" type="body"/>
          </p:nvPr>
        </p:nvSpPr>
        <p:spPr>
          <a:xfrm>
            <a:off x="1484311" y="1790701"/>
            <a:ext cx="6562410" cy="4000500"/>
          </a:xfrm>
          <a:prstGeom prst="rect">
            <a:avLst/>
          </a:prstGeom>
          <a:noFill/>
          <a:ln>
            <a:noFill/>
          </a:ln>
        </p:spPr>
        <p:txBody>
          <a:bodyPr anchorCtr="0" anchor="ctr" bIns="45700" lIns="91425" spcFirstLastPara="1" rIns="91425" wrap="square" tIns="45700">
            <a:normAutofit fontScale="70000" lnSpcReduction="20000"/>
          </a:bodyPr>
          <a:lstStyle/>
          <a:p>
            <a:pPr indent="-247078" lvl="0" marL="285750" rtl="0" algn="l">
              <a:spcBef>
                <a:spcPts val="0"/>
              </a:spcBef>
              <a:spcAft>
                <a:spcPts val="0"/>
              </a:spcAft>
              <a:buSzPct val="145000"/>
              <a:buChar char="•"/>
            </a:pPr>
            <a:r>
              <a:rPr b="1" lang="fr-FR"/>
              <a:t>Machine learning supervisé</a:t>
            </a:r>
            <a:endParaRPr b="1"/>
          </a:p>
          <a:p>
            <a:pPr indent="-247078" lvl="0" marL="285750" rtl="0" algn="l">
              <a:spcBef>
                <a:spcPts val="0"/>
              </a:spcBef>
              <a:spcAft>
                <a:spcPts val="0"/>
              </a:spcAft>
              <a:buSzPct val="145000"/>
              <a:buChar char="•"/>
            </a:pPr>
            <a:r>
              <a:rPr b="1" lang="fr-FR"/>
              <a:t>Régression ou classification</a:t>
            </a:r>
            <a:endParaRPr b="1"/>
          </a:p>
          <a:p>
            <a:pPr indent="-247078" lvl="0" marL="285750" rtl="0" algn="l">
              <a:spcBef>
                <a:spcPts val="1076"/>
              </a:spcBef>
              <a:spcAft>
                <a:spcPts val="0"/>
              </a:spcAft>
              <a:buSzPct val="145000"/>
              <a:buChar char="•"/>
            </a:pPr>
            <a:r>
              <a:rPr b="1" lang="fr-FR"/>
              <a:t>Prédiction d’une variable en construisant un arbre de décision. Chaque branche permet de mieux discriminer la variable cible</a:t>
            </a:r>
            <a:endParaRPr b="1"/>
          </a:p>
          <a:p>
            <a:pPr indent="-247078" lvl="0" marL="285750" rtl="0" algn="l">
              <a:spcBef>
                <a:spcPts val="1076"/>
              </a:spcBef>
              <a:spcAft>
                <a:spcPts val="0"/>
              </a:spcAft>
              <a:buSzPct val="145000"/>
              <a:buChar char="•"/>
            </a:pPr>
            <a:r>
              <a:rPr b="1" lang="fr-FR"/>
              <a:t>Quelques </a:t>
            </a:r>
            <a:r>
              <a:rPr b="1" lang="fr-FR" u="sng">
                <a:solidFill>
                  <a:schemeClr val="hlink"/>
                </a:solidFill>
                <a:hlinkClick r:id="rId3"/>
              </a:rPr>
              <a:t>méthodes</a:t>
            </a:r>
            <a:r>
              <a:rPr b="1" lang="fr-FR"/>
              <a:t> :</a:t>
            </a:r>
            <a:endParaRPr/>
          </a:p>
          <a:p>
            <a:pPr indent="-252603" lvl="1" marL="742950" rtl="0" algn="l">
              <a:spcBef>
                <a:spcPts val="1008"/>
              </a:spcBef>
              <a:spcAft>
                <a:spcPts val="0"/>
              </a:spcAft>
              <a:buSzPct val="145000"/>
              <a:buChar char="•"/>
            </a:pPr>
            <a:r>
              <a:rPr lang="fr-FR"/>
              <a:t>Classification and Regression Tree (CART)</a:t>
            </a:r>
            <a:endParaRPr/>
          </a:p>
          <a:p>
            <a:pPr indent="-252603" lvl="1" marL="742950" rtl="0" algn="l">
              <a:spcBef>
                <a:spcPts val="1008"/>
              </a:spcBef>
              <a:spcAft>
                <a:spcPts val="0"/>
              </a:spcAft>
              <a:buSzPct val="145000"/>
              <a:buChar char="•"/>
            </a:pPr>
            <a:r>
              <a:rPr b="1" lang="fr-FR"/>
              <a:t>C4.5 and C5.0 </a:t>
            </a:r>
            <a:endParaRPr/>
          </a:p>
          <a:p>
            <a:pPr indent="-252603" lvl="1" marL="742950" rtl="0" algn="l">
              <a:spcBef>
                <a:spcPts val="1008"/>
              </a:spcBef>
              <a:spcAft>
                <a:spcPts val="0"/>
              </a:spcAft>
              <a:buSzPct val="145000"/>
              <a:buChar char="•"/>
            </a:pPr>
            <a:r>
              <a:rPr b="1" lang="fr-FR"/>
              <a:t>Chi-squared Automatic Interaction Detection (CHAID)</a:t>
            </a:r>
            <a:endParaRPr b="1"/>
          </a:p>
          <a:p>
            <a:pPr indent="-208407" lvl="0" marL="285750" rtl="0" algn="l">
              <a:spcBef>
                <a:spcPts val="1008"/>
              </a:spcBef>
              <a:spcAft>
                <a:spcPts val="0"/>
              </a:spcAft>
              <a:buSzPct val="145000"/>
              <a:buChar char="•"/>
            </a:pPr>
            <a:r>
              <a:rPr lang="fr-FR"/>
              <a:t> En pratique : peu utilisé</a:t>
            </a:r>
            <a:endParaRPr/>
          </a:p>
        </p:txBody>
      </p:sp>
      <p:sp>
        <p:nvSpPr>
          <p:cNvPr id="480" name="Google Shape;480;p40"/>
          <p:cNvSpPr txBox="1"/>
          <p:nvPr>
            <p:ph idx="12" type="sldNum"/>
          </p:nvPr>
        </p:nvSpPr>
        <p:spPr>
          <a:xfrm>
            <a:off x="10951856" y="5867131"/>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pic>
        <p:nvPicPr>
          <p:cNvPr id="481" name="Google Shape;481;p40"/>
          <p:cNvPicPr preferRelativeResize="0"/>
          <p:nvPr/>
        </p:nvPicPr>
        <p:blipFill rotWithShape="1">
          <a:blip r:embed="rId4">
            <a:alphaModFix/>
          </a:blip>
          <a:srcRect b="0" l="0" r="0" t="0"/>
          <a:stretch/>
        </p:blipFill>
        <p:spPr>
          <a:xfrm>
            <a:off x="7859575" y="1954975"/>
            <a:ext cx="4169875" cy="32088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46"/>
          <p:cNvSpPr txBox="1"/>
          <p:nvPr>
            <p:ph type="title"/>
          </p:nvPr>
        </p:nvSpPr>
        <p:spPr>
          <a:xfrm>
            <a:off x="1484311" y="533401"/>
            <a:ext cx="10018800"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Modèles ensemblistes</a:t>
            </a:r>
            <a:endParaRPr/>
          </a:p>
        </p:txBody>
      </p:sp>
      <p:sp>
        <p:nvSpPr>
          <p:cNvPr id="487" name="Google Shape;487;p46"/>
          <p:cNvSpPr txBox="1"/>
          <p:nvPr>
            <p:ph idx="1" type="body"/>
          </p:nvPr>
        </p:nvSpPr>
        <p:spPr>
          <a:xfrm>
            <a:off x="1484311" y="1790701"/>
            <a:ext cx="5041500" cy="4000500"/>
          </a:xfrm>
          <a:prstGeom prst="rect">
            <a:avLst/>
          </a:prstGeom>
          <a:noFill/>
          <a:ln>
            <a:noFill/>
          </a:ln>
        </p:spPr>
        <p:txBody>
          <a:bodyPr anchorCtr="0" anchor="ctr" bIns="45700" lIns="91425" spcFirstLastPara="1" rIns="91425" wrap="square" tIns="45700">
            <a:noAutofit/>
          </a:bodyPr>
          <a:lstStyle/>
          <a:p>
            <a:pPr indent="-279114" lvl="0" marL="285750" rtl="0" algn="l">
              <a:lnSpc>
                <a:spcPct val="80000"/>
              </a:lnSpc>
              <a:spcBef>
                <a:spcPts val="0"/>
              </a:spcBef>
              <a:spcAft>
                <a:spcPts val="0"/>
              </a:spcAft>
              <a:buSzPts val="3042"/>
              <a:buChar char="•"/>
            </a:pPr>
            <a:r>
              <a:rPr b="1" lang="fr-FR" sz="2160"/>
              <a:t>Machine learning supervisé</a:t>
            </a:r>
            <a:endParaRPr b="1" sz="2160"/>
          </a:p>
          <a:p>
            <a:pPr indent="0" lvl="0" marL="0" rtl="0" algn="l">
              <a:lnSpc>
                <a:spcPct val="80000"/>
              </a:lnSpc>
              <a:spcBef>
                <a:spcPts val="0"/>
              </a:spcBef>
              <a:spcAft>
                <a:spcPts val="0"/>
              </a:spcAft>
              <a:buNone/>
            </a:pPr>
            <a:r>
              <a:t/>
            </a:r>
            <a:endParaRPr b="1" sz="2160"/>
          </a:p>
          <a:p>
            <a:pPr indent="-223107" lvl="0" marL="285750" rtl="0" algn="l">
              <a:lnSpc>
                <a:spcPct val="80000"/>
              </a:lnSpc>
              <a:spcBef>
                <a:spcPts val="0"/>
              </a:spcBef>
              <a:spcAft>
                <a:spcPts val="0"/>
              </a:spcAft>
              <a:buSzPts val="2160"/>
              <a:buChar char="•"/>
            </a:pPr>
            <a:r>
              <a:rPr b="1" lang="fr-FR" sz="2160"/>
              <a:t>Régression ou classification</a:t>
            </a:r>
            <a:endParaRPr b="1" sz="2160"/>
          </a:p>
          <a:p>
            <a:pPr indent="-279114" lvl="0" marL="285750" rtl="0" algn="l">
              <a:lnSpc>
                <a:spcPct val="80000"/>
              </a:lnSpc>
              <a:spcBef>
                <a:spcPts val="1034"/>
              </a:spcBef>
              <a:spcAft>
                <a:spcPts val="0"/>
              </a:spcAft>
              <a:buSzPts val="3042"/>
              <a:buChar char="•"/>
            </a:pPr>
            <a:r>
              <a:rPr b="1" lang="fr-FR" sz="2160"/>
              <a:t>Combinaison de nombreux algorithmes d’apprentissage supervisés simples (decision trees) pour obtenir un algorithme très efficace</a:t>
            </a:r>
            <a:endParaRPr b="1" sz="2160"/>
          </a:p>
          <a:p>
            <a:pPr indent="-279114" lvl="0" marL="285750" rtl="0" algn="l">
              <a:lnSpc>
                <a:spcPct val="80000"/>
              </a:lnSpc>
              <a:spcBef>
                <a:spcPts val="1034"/>
              </a:spcBef>
              <a:spcAft>
                <a:spcPts val="0"/>
              </a:spcAft>
              <a:buSzPts val="3042"/>
              <a:buChar char="•"/>
            </a:pPr>
            <a:r>
              <a:rPr b="1" lang="fr-FR" sz="2160"/>
              <a:t>Quelques modèles :</a:t>
            </a:r>
            <a:endParaRPr sz="1879"/>
          </a:p>
          <a:p>
            <a:pPr indent="-281876" lvl="1" marL="742950" rtl="0" algn="l">
              <a:lnSpc>
                <a:spcPct val="80000"/>
              </a:lnSpc>
              <a:spcBef>
                <a:spcPts val="972"/>
              </a:spcBef>
              <a:spcAft>
                <a:spcPts val="0"/>
              </a:spcAft>
              <a:buSzPts val="2636"/>
              <a:buChar char="•"/>
            </a:pPr>
            <a:r>
              <a:rPr b="1" lang="fr-FR" sz="1879" u="sng">
                <a:solidFill>
                  <a:schemeClr val="hlink"/>
                </a:solidFill>
                <a:hlinkClick r:id="rId3"/>
              </a:rPr>
              <a:t>AdaBoost</a:t>
            </a:r>
            <a:endParaRPr b="1" sz="1879"/>
          </a:p>
          <a:p>
            <a:pPr indent="-281876" lvl="1" marL="742950" rtl="0" algn="l">
              <a:lnSpc>
                <a:spcPct val="80000"/>
              </a:lnSpc>
              <a:spcBef>
                <a:spcPts val="972"/>
              </a:spcBef>
              <a:spcAft>
                <a:spcPts val="0"/>
              </a:spcAft>
              <a:buSzPts val="2636"/>
              <a:buChar char="•"/>
            </a:pPr>
            <a:r>
              <a:rPr b="1" lang="fr-FR" sz="1879" u="sng">
                <a:solidFill>
                  <a:schemeClr val="hlink"/>
                </a:solidFill>
                <a:hlinkClick r:id="rId4"/>
              </a:rPr>
              <a:t>Gradient Boosting</a:t>
            </a:r>
            <a:endParaRPr b="1" sz="1879"/>
          </a:p>
          <a:p>
            <a:pPr indent="-281876" lvl="1" marL="742950" rtl="0" algn="l">
              <a:lnSpc>
                <a:spcPct val="80000"/>
              </a:lnSpc>
              <a:spcBef>
                <a:spcPts val="972"/>
              </a:spcBef>
              <a:spcAft>
                <a:spcPts val="0"/>
              </a:spcAft>
              <a:buSzPts val="2636"/>
              <a:buChar char="•"/>
            </a:pPr>
            <a:r>
              <a:rPr b="1" lang="fr-FR" sz="1879" u="sng">
                <a:solidFill>
                  <a:schemeClr val="hlink"/>
                </a:solidFill>
                <a:hlinkClick r:id="rId5"/>
              </a:rPr>
              <a:t>Random Forest</a:t>
            </a:r>
            <a:endParaRPr sz="1879"/>
          </a:p>
          <a:p>
            <a:pPr indent="-147320" lvl="0" marL="285750" rtl="0" algn="l">
              <a:lnSpc>
                <a:spcPct val="80000"/>
              </a:lnSpc>
              <a:spcBef>
                <a:spcPts val="972"/>
              </a:spcBef>
              <a:spcAft>
                <a:spcPts val="0"/>
              </a:spcAft>
              <a:buSzPts val="1880"/>
              <a:buChar char="•"/>
            </a:pPr>
            <a:r>
              <a:rPr lang="fr-FR" sz="1879"/>
              <a:t>En pratique : très utilisé</a:t>
            </a:r>
            <a:endParaRPr sz="1879"/>
          </a:p>
        </p:txBody>
      </p:sp>
      <p:sp>
        <p:nvSpPr>
          <p:cNvPr id="488" name="Google Shape;488;p46"/>
          <p:cNvSpPr txBox="1"/>
          <p:nvPr>
            <p:ph idx="12" type="sldNum"/>
          </p:nvPr>
        </p:nvSpPr>
        <p:spPr>
          <a:xfrm>
            <a:off x="10951856" y="5867131"/>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pic>
        <p:nvPicPr>
          <p:cNvPr id="489" name="Google Shape;489;p46"/>
          <p:cNvPicPr preferRelativeResize="0"/>
          <p:nvPr/>
        </p:nvPicPr>
        <p:blipFill rotWithShape="1">
          <a:blip r:embed="rId6">
            <a:alphaModFix/>
          </a:blip>
          <a:srcRect b="0" l="0" r="0" t="0"/>
          <a:stretch/>
        </p:blipFill>
        <p:spPr>
          <a:xfrm>
            <a:off x="7363924" y="1902256"/>
            <a:ext cx="4460829" cy="2443887"/>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42"/>
          <p:cNvSpPr txBox="1"/>
          <p:nvPr>
            <p:ph type="title"/>
          </p:nvPr>
        </p:nvSpPr>
        <p:spPr>
          <a:xfrm>
            <a:off x="1484311" y="457201"/>
            <a:ext cx="10018800"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Clustering </a:t>
            </a:r>
            <a:endParaRPr/>
          </a:p>
        </p:txBody>
      </p:sp>
      <p:sp>
        <p:nvSpPr>
          <p:cNvPr id="495" name="Google Shape;495;p42"/>
          <p:cNvSpPr txBox="1"/>
          <p:nvPr>
            <p:ph idx="1" type="body"/>
          </p:nvPr>
        </p:nvSpPr>
        <p:spPr>
          <a:xfrm>
            <a:off x="1484310" y="1790701"/>
            <a:ext cx="6213445" cy="4000500"/>
          </a:xfrm>
          <a:prstGeom prst="rect">
            <a:avLst/>
          </a:prstGeom>
          <a:noFill/>
          <a:ln>
            <a:noFill/>
          </a:ln>
        </p:spPr>
        <p:txBody>
          <a:bodyPr anchorCtr="0" anchor="ctr" bIns="45700" lIns="91425" spcFirstLastPara="1" rIns="91425" wrap="square" tIns="45700">
            <a:noAutofit/>
          </a:bodyPr>
          <a:lstStyle/>
          <a:p>
            <a:pPr indent="-273050" lvl="0" marL="285750" rtl="0" algn="l">
              <a:lnSpc>
                <a:spcPct val="90000"/>
              </a:lnSpc>
              <a:spcBef>
                <a:spcPts val="0"/>
              </a:spcBef>
              <a:spcAft>
                <a:spcPts val="0"/>
              </a:spcAft>
              <a:buSzPts val="3860"/>
              <a:buChar char="•"/>
            </a:pPr>
            <a:r>
              <a:rPr b="1" lang="fr-FR" sz="2600"/>
              <a:t>Machine learning non supervisé</a:t>
            </a:r>
            <a:endParaRPr b="1" sz="2600"/>
          </a:p>
          <a:p>
            <a:pPr indent="-273050" lvl="0" marL="285750" rtl="0" algn="l">
              <a:lnSpc>
                <a:spcPct val="90000"/>
              </a:lnSpc>
              <a:spcBef>
                <a:spcPts val="1160"/>
              </a:spcBef>
              <a:spcAft>
                <a:spcPts val="0"/>
              </a:spcAft>
              <a:buSzPts val="3860"/>
              <a:buChar char="•"/>
            </a:pPr>
            <a:r>
              <a:rPr b="1" lang="fr-FR" sz="2600"/>
              <a:t>Obtention de groupes d’observations</a:t>
            </a:r>
            <a:endParaRPr b="1" sz="2600"/>
          </a:p>
          <a:p>
            <a:pPr indent="-273050" lvl="0" marL="285750" rtl="0" algn="l">
              <a:lnSpc>
                <a:spcPct val="90000"/>
              </a:lnSpc>
              <a:spcBef>
                <a:spcPts val="1160"/>
              </a:spcBef>
              <a:spcAft>
                <a:spcPts val="0"/>
              </a:spcAft>
              <a:buSzPts val="3860"/>
              <a:buChar char="•"/>
            </a:pPr>
            <a:r>
              <a:rPr b="1" lang="fr-FR" sz="2600"/>
              <a:t>Quelques méthodes :</a:t>
            </a:r>
            <a:endParaRPr sz="2600"/>
          </a:p>
          <a:p>
            <a:pPr indent="-273050" lvl="1" marL="742950" rtl="0" algn="l">
              <a:lnSpc>
                <a:spcPct val="90000"/>
              </a:lnSpc>
              <a:spcBef>
                <a:spcPts val="1080"/>
              </a:spcBef>
              <a:spcAft>
                <a:spcPts val="0"/>
              </a:spcAft>
              <a:buSzPts val="3280"/>
              <a:buChar char="•"/>
            </a:pPr>
            <a:r>
              <a:rPr b="1" lang="fr-FR" sz="2200" u="sng">
                <a:solidFill>
                  <a:schemeClr val="hlink"/>
                </a:solidFill>
                <a:hlinkClick r:id="rId3"/>
              </a:rPr>
              <a:t>k-Means</a:t>
            </a:r>
            <a:endParaRPr sz="2200"/>
          </a:p>
          <a:p>
            <a:pPr indent="-273050" lvl="1" marL="742950" rtl="0" algn="l">
              <a:lnSpc>
                <a:spcPct val="90000"/>
              </a:lnSpc>
              <a:spcBef>
                <a:spcPts val="1080"/>
              </a:spcBef>
              <a:spcAft>
                <a:spcPts val="0"/>
              </a:spcAft>
              <a:buSzPts val="3280"/>
              <a:buChar char="•"/>
            </a:pPr>
            <a:r>
              <a:rPr b="1" lang="fr-FR" sz="2200"/>
              <a:t>Hierarchical Clustering</a:t>
            </a:r>
            <a:endParaRPr b="1" sz="2200"/>
          </a:p>
          <a:p>
            <a:pPr indent="-204469" lvl="1" marL="742950" rtl="0" algn="l">
              <a:lnSpc>
                <a:spcPct val="90000"/>
              </a:lnSpc>
              <a:spcBef>
                <a:spcPts val="1080"/>
              </a:spcBef>
              <a:spcAft>
                <a:spcPts val="0"/>
              </a:spcAft>
              <a:buSzPts val="2200"/>
              <a:buChar char="•"/>
            </a:pPr>
            <a:r>
              <a:rPr b="1" lang="fr-FR" sz="2200" u="sng">
                <a:solidFill>
                  <a:schemeClr val="hlink"/>
                </a:solidFill>
                <a:hlinkClick r:id="rId4"/>
              </a:rPr>
              <a:t>Beaucoup d’autres</a:t>
            </a:r>
            <a:endParaRPr b="1" sz="2200"/>
          </a:p>
          <a:p>
            <a:pPr indent="-167640" lvl="0" marL="285750" rtl="0" algn="l">
              <a:lnSpc>
                <a:spcPct val="90000"/>
              </a:lnSpc>
              <a:spcBef>
                <a:spcPts val="1080"/>
              </a:spcBef>
              <a:spcAft>
                <a:spcPts val="0"/>
              </a:spcAft>
              <a:buSzPts val="2200"/>
              <a:buChar char="•"/>
            </a:pPr>
            <a:r>
              <a:rPr b="1" lang="fr-FR" sz="2200"/>
              <a:t>En pratique : utilisé fréquemment</a:t>
            </a:r>
            <a:endParaRPr b="1" sz="2200"/>
          </a:p>
          <a:p>
            <a:pPr indent="-27940" lvl="0" marL="285750" rtl="0" algn="l">
              <a:lnSpc>
                <a:spcPct val="90000"/>
              </a:lnSpc>
              <a:spcBef>
                <a:spcPts val="1160"/>
              </a:spcBef>
              <a:spcAft>
                <a:spcPts val="0"/>
              </a:spcAft>
              <a:buSzPts val="4060"/>
              <a:buNone/>
            </a:pPr>
            <a:r>
              <a:t/>
            </a:r>
            <a:endParaRPr sz="2600"/>
          </a:p>
        </p:txBody>
      </p:sp>
      <p:sp>
        <p:nvSpPr>
          <p:cNvPr id="496" name="Google Shape;496;p42"/>
          <p:cNvSpPr txBox="1"/>
          <p:nvPr>
            <p:ph idx="12" type="sldNum"/>
          </p:nvPr>
        </p:nvSpPr>
        <p:spPr>
          <a:xfrm>
            <a:off x="10951856" y="5867131"/>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pic>
        <p:nvPicPr>
          <p:cNvPr id="497" name="Google Shape;497;p42"/>
          <p:cNvPicPr preferRelativeResize="0"/>
          <p:nvPr/>
        </p:nvPicPr>
        <p:blipFill rotWithShape="1">
          <a:blip r:embed="rId5">
            <a:alphaModFix/>
          </a:blip>
          <a:srcRect b="0" l="0" r="0" t="0"/>
          <a:stretch/>
        </p:blipFill>
        <p:spPr>
          <a:xfrm>
            <a:off x="7858611" y="2171991"/>
            <a:ext cx="3644412" cy="2719292"/>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45"/>
          <p:cNvSpPr txBox="1"/>
          <p:nvPr>
            <p:ph type="title"/>
          </p:nvPr>
        </p:nvSpPr>
        <p:spPr>
          <a:xfrm>
            <a:off x="1484311" y="533401"/>
            <a:ext cx="10018800"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Réduction de dimension</a:t>
            </a:r>
            <a:endParaRPr/>
          </a:p>
        </p:txBody>
      </p:sp>
      <p:sp>
        <p:nvSpPr>
          <p:cNvPr id="503" name="Google Shape;503;p45"/>
          <p:cNvSpPr txBox="1"/>
          <p:nvPr>
            <p:ph idx="1" type="body"/>
          </p:nvPr>
        </p:nvSpPr>
        <p:spPr>
          <a:xfrm>
            <a:off x="1484311" y="1790701"/>
            <a:ext cx="6653850" cy="4000500"/>
          </a:xfrm>
          <a:prstGeom prst="rect">
            <a:avLst/>
          </a:prstGeom>
          <a:noFill/>
          <a:ln>
            <a:noFill/>
          </a:ln>
        </p:spPr>
        <p:txBody>
          <a:bodyPr anchorCtr="0" anchor="ctr" bIns="45700" lIns="91425" spcFirstLastPara="1" rIns="91425" wrap="square" tIns="45700">
            <a:normAutofit fontScale="70000" lnSpcReduction="20000"/>
          </a:bodyPr>
          <a:lstStyle/>
          <a:p>
            <a:pPr indent="-199517" lvl="0" marL="285750" rtl="0" algn="l">
              <a:spcBef>
                <a:spcPts val="0"/>
              </a:spcBef>
              <a:spcAft>
                <a:spcPts val="0"/>
              </a:spcAft>
              <a:buSzPct val="148461"/>
              <a:buChar char="•"/>
            </a:pPr>
            <a:r>
              <a:rPr b="1" lang="fr-FR" sz="2600"/>
              <a:t>Machine learning non supervisé</a:t>
            </a:r>
            <a:endParaRPr b="1" sz="2600"/>
          </a:p>
          <a:p>
            <a:pPr indent="0" lvl="0" marL="0" rtl="0" algn="l">
              <a:spcBef>
                <a:spcPts val="0"/>
              </a:spcBef>
              <a:spcAft>
                <a:spcPts val="0"/>
              </a:spcAft>
              <a:buNone/>
            </a:pPr>
            <a:r>
              <a:t/>
            </a:r>
            <a:endParaRPr b="1" sz="2600"/>
          </a:p>
          <a:p>
            <a:pPr indent="-199517" lvl="0" marL="285750" rtl="0" algn="l">
              <a:spcBef>
                <a:spcPts val="0"/>
              </a:spcBef>
              <a:spcAft>
                <a:spcPts val="0"/>
              </a:spcAft>
              <a:buSzPct val="148461"/>
              <a:buChar char="•"/>
            </a:pPr>
            <a:r>
              <a:rPr b="1" lang="fr-FR" sz="2600"/>
              <a:t>Quelques méthodes :</a:t>
            </a:r>
            <a:endParaRPr b="1" sz="2600"/>
          </a:p>
          <a:p>
            <a:pPr indent="-236347" lvl="1" marL="742950" rtl="0" algn="l">
              <a:spcBef>
                <a:spcPts val="0"/>
              </a:spcBef>
              <a:spcAft>
                <a:spcPts val="0"/>
              </a:spcAft>
              <a:buSzPct val="148461"/>
              <a:buChar char="•"/>
            </a:pPr>
            <a:r>
              <a:rPr b="1" lang="fr-FR" sz="2600" u="sng">
                <a:solidFill>
                  <a:schemeClr val="hlink"/>
                </a:solidFill>
                <a:hlinkClick r:id="rId3"/>
              </a:rPr>
              <a:t>Principal Component Analysis</a:t>
            </a:r>
            <a:r>
              <a:rPr b="1" lang="fr-FR" sz="2600"/>
              <a:t> (PCA)</a:t>
            </a:r>
            <a:endParaRPr sz="2600"/>
          </a:p>
          <a:p>
            <a:pPr indent="-236347" lvl="1" marL="742950" rtl="0" algn="l">
              <a:spcBef>
                <a:spcPts val="1160"/>
              </a:spcBef>
              <a:spcAft>
                <a:spcPts val="0"/>
              </a:spcAft>
              <a:buSzPct val="148461"/>
              <a:buChar char="•"/>
            </a:pPr>
            <a:r>
              <a:rPr lang="fr-FR" sz="2600"/>
              <a:t>Principal Component Regression (PCR)</a:t>
            </a:r>
            <a:endParaRPr sz="2600"/>
          </a:p>
          <a:p>
            <a:pPr indent="-236347" lvl="1" marL="742950" rtl="0" algn="l">
              <a:spcBef>
                <a:spcPts val="1160"/>
              </a:spcBef>
              <a:spcAft>
                <a:spcPts val="0"/>
              </a:spcAft>
              <a:buSzPct val="148461"/>
              <a:buChar char="•"/>
            </a:pPr>
            <a:r>
              <a:rPr b="1" lang="fr-FR" sz="2600"/>
              <a:t>Partial Least Squares Regression (PLSR)</a:t>
            </a:r>
            <a:endParaRPr sz="2600"/>
          </a:p>
          <a:p>
            <a:pPr indent="-236347" lvl="1" marL="742950" rtl="0" algn="l">
              <a:spcBef>
                <a:spcPts val="1160"/>
              </a:spcBef>
              <a:spcAft>
                <a:spcPts val="0"/>
              </a:spcAft>
              <a:buSzPct val="148461"/>
              <a:buChar char="•"/>
            </a:pPr>
            <a:r>
              <a:rPr lang="fr-FR" sz="2600"/>
              <a:t>Multidimensional Scaling (MDS)</a:t>
            </a:r>
            <a:endParaRPr sz="2600"/>
          </a:p>
          <a:p>
            <a:pPr indent="-236347" lvl="1" marL="742950" rtl="0" algn="l">
              <a:spcBef>
                <a:spcPts val="1160"/>
              </a:spcBef>
              <a:spcAft>
                <a:spcPts val="0"/>
              </a:spcAft>
              <a:buSzPct val="148461"/>
              <a:buChar char="•"/>
            </a:pPr>
            <a:r>
              <a:rPr lang="fr-FR" sz="2600"/>
              <a:t>Linear Discriminant Analysis (LDA)</a:t>
            </a:r>
            <a:endParaRPr sz="2600"/>
          </a:p>
          <a:p>
            <a:pPr indent="-143510" lvl="0" marL="285750" rtl="0" algn="l">
              <a:spcBef>
                <a:spcPts val="1160"/>
              </a:spcBef>
              <a:spcAft>
                <a:spcPts val="0"/>
              </a:spcAft>
              <a:buSzPct val="100000"/>
              <a:buChar char="•"/>
            </a:pPr>
            <a:r>
              <a:rPr lang="fr-FR" sz="2600"/>
              <a:t>En pratique : fréquemment utilisé</a:t>
            </a:r>
            <a:endParaRPr sz="2600"/>
          </a:p>
          <a:p>
            <a:pPr indent="0" lvl="0" marL="0" rtl="0" algn="l">
              <a:spcBef>
                <a:spcPts val="1160"/>
              </a:spcBef>
              <a:spcAft>
                <a:spcPts val="0"/>
              </a:spcAft>
              <a:buNone/>
            </a:pPr>
            <a:r>
              <a:t/>
            </a:r>
            <a:endParaRPr sz="2600"/>
          </a:p>
        </p:txBody>
      </p:sp>
      <p:sp>
        <p:nvSpPr>
          <p:cNvPr id="504" name="Google Shape;504;p45"/>
          <p:cNvSpPr txBox="1"/>
          <p:nvPr>
            <p:ph idx="12" type="sldNum"/>
          </p:nvPr>
        </p:nvSpPr>
        <p:spPr>
          <a:xfrm>
            <a:off x="10951856" y="5867131"/>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pic>
        <p:nvPicPr>
          <p:cNvPr id="505" name="Google Shape;505;p45"/>
          <p:cNvPicPr preferRelativeResize="0"/>
          <p:nvPr/>
        </p:nvPicPr>
        <p:blipFill rotWithShape="1">
          <a:blip r:embed="rId4">
            <a:alphaModFix/>
          </a:blip>
          <a:srcRect b="0" l="0" r="0" t="0"/>
          <a:stretch/>
        </p:blipFill>
        <p:spPr>
          <a:xfrm>
            <a:off x="8016506" y="1790701"/>
            <a:ext cx="3486517" cy="348651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44"/>
          <p:cNvSpPr txBox="1"/>
          <p:nvPr>
            <p:ph type="title"/>
          </p:nvPr>
        </p:nvSpPr>
        <p:spPr>
          <a:xfrm>
            <a:off x="1484311" y="533401"/>
            <a:ext cx="10018800"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Deep Learning</a:t>
            </a:r>
            <a:endParaRPr/>
          </a:p>
        </p:txBody>
      </p:sp>
      <p:sp>
        <p:nvSpPr>
          <p:cNvPr id="511" name="Google Shape;511;p44"/>
          <p:cNvSpPr txBox="1"/>
          <p:nvPr>
            <p:ph idx="1" type="body"/>
          </p:nvPr>
        </p:nvSpPr>
        <p:spPr>
          <a:xfrm>
            <a:off x="1484310" y="1790701"/>
            <a:ext cx="5334000" cy="4000500"/>
          </a:xfrm>
          <a:prstGeom prst="rect">
            <a:avLst/>
          </a:prstGeom>
          <a:noFill/>
          <a:ln>
            <a:noFill/>
          </a:ln>
        </p:spPr>
        <p:txBody>
          <a:bodyPr anchorCtr="0" anchor="ctr" bIns="45700" lIns="91425" spcFirstLastPara="1" rIns="91425" wrap="square" tIns="45700">
            <a:noAutofit/>
          </a:bodyPr>
          <a:lstStyle/>
          <a:p>
            <a:pPr indent="-259778" lvl="0" marL="285750" rtl="0" algn="l">
              <a:lnSpc>
                <a:spcPct val="80000"/>
              </a:lnSpc>
              <a:spcBef>
                <a:spcPts val="0"/>
              </a:spcBef>
              <a:spcAft>
                <a:spcPts val="0"/>
              </a:spcAft>
              <a:buSzPts val="3347"/>
              <a:buChar char="•"/>
            </a:pPr>
            <a:r>
              <a:rPr b="1" lang="fr-FR" sz="2370"/>
              <a:t>Deep learning supervisé ou non supervisé</a:t>
            </a:r>
            <a:endParaRPr b="1" sz="2370"/>
          </a:p>
          <a:p>
            <a:pPr indent="-197770" lvl="0" marL="285750" rtl="0" algn="l">
              <a:lnSpc>
                <a:spcPct val="80000"/>
              </a:lnSpc>
              <a:spcBef>
                <a:spcPts val="0"/>
              </a:spcBef>
              <a:spcAft>
                <a:spcPts val="0"/>
              </a:spcAft>
              <a:buSzPts val="2370"/>
              <a:buChar char="•"/>
            </a:pPr>
            <a:r>
              <a:rPr b="1" lang="fr-FR" sz="2370"/>
              <a:t>Régression et/ou classification</a:t>
            </a:r>
            <a:endParaRPr b="1" sz="2370"/>
          </a:p>
          <a:p>
            <a:pPr indent="-259778" lvl="0" marL="285750" rtl="0" algn="l">
              <a:lnSpc>
                <a:spcPct val="80000"/>
              </a:lnSpc>
              <a:spcBef>
                <a:spcPts val="1118"/>
              </a:spcBef>
              <a:spcAft>
                <a:spcPts val="0"/>
              </a:spcAft>
              <a:buSzPts val="3347"/>
              <a:buChar char="•"/>
            </a:pPr>
            <a:r>
              <a:rPr b="1" lang="fr-FR" sz="2370"/>
              <a:t>Utilisation de réseaux de neurones profonds</a:t>
            </a:r>
            <a:endParaRPr b="1" sz="2370"/>
          </a:p>
          <a:p>
            <a:pPr indent="-259778" lvl="0" marL="285750" rtl="0" algn="l">
              <a:lnSpc>
                <a:spcPct val="80000"/>
              </a:lnSpc>
              <a:spcBef>
                <a:spcPts val="1118"/>
              </a:spcBef>
              <a:spcAft>
                <a:spcPts val="0"/>
              </a:spcAft>
              <a:buSzPts val="3347"/>
              <a:buChar char="•"/>
            </a:pPr>
            <a:r>
              <a:rPr b="1" lang="fr-FR" sz="2370"/>
              <a:t>Quelques architectures spécifiques :</a:t>
            </a:r>
            <a:endParaRPr sz="2370"/>
          </a:p>
          <a:p>
            <a:pPr indent="-265303" lvl="1" marL="742950" rtl="0" algn="l">
              <a:lnSpc>
                <a:spcPct val="80000"/>
              </a:lnSpc>
              <a:spcBef>
                <a:spcPts val="1044"/>
              </a:spcBef>
              <a:spcAft>
                <a:spcPts val="0"/>
              </a:spcAft>
              <a:buSzPts val="2897"/>
              <a:buChar char="•"/>
            </a:pPr>
            <a:r>
              <a:rPr lang="fr-FR" sz="2060"/>
              <a:t>Convolutional Neural Network (CNN)</a:t>
            </a:r>
            <a:endParaRPr sz="2060"/>
          </a:p>
          <a:p>
            <a:pPr indent="-265303" lvl="1" marL="742950" rtl="0" algn="l">
              <a:lnSpc>
                <a:spcPct val="80000"/>
              </a:lnSpc>
              <a:spcBef>
                <a:spcPts val="1044"/>
              </a:spcBef>
              <a:spcAft>
                <a:spcPts val="0"/>
              </a:spcAft>
              <a:buSzPts val="2897"/>
              <a:buChar char="•"/>
            </a:pPr>
            <a:r>
              <a:rPr lang="fr-FR" sz="2060"/>
              <a:t>Auto-Encoders</a:t>
            </a:r>
            <a:endParaRPr sz="2060"/>
          </a:p>
          <a:p>
            <a:pPr indent="-265303" lvl="1" marL="742950" rtl="0" algn="l">
              <a:lnSpc>
                <a:spcPct val="80000"/>
              </a:lnSpc>
              <a:spcBef>
                <a:spcPts val="1044"/>
              </a:spcBef>
              <a:spcAft>
                <a:spcPts val="0"/>
              </a:spcAft>
              <a:buSzPts val="2897"/>
              <a:buChar char="•"/>
            </a:pPr>
            <a:r>
              <a:rPr lang="fr-FR" sz="2060"/>
              <a:t>Recurrent neural networks (RNN)</a:t>
            </a:r>
            <a:endParaRPr sz="2060"/>
          </a:p>
          <a:p>
            <a:pPr indent="-212153" lvl="1" marL="742950" rtl="0" algn="l">
              <a:lnSpc>
                <a:spcPct val="80000"/>
              </a:lnSpc>
              <a:spcBef>
                <a:spcPts val="1044"/>
              </a:spcBef>
              <a:spcAft>
                <a:spcPts val="0"/>
              </a:spcAft>
              <a:buSzPts val="2060"/>
              <a:buChar char="•"/>
            </a:pPr>
            <a:r>
              <a:rPr lang="fr-FR" sz="2060"/>
              <a:t>GANs</a:t>
            </a:r>
            <a:endParaRPr sz="2060"/>
          </a:p>
          <a:p>
            <a:pPr indent="-158750" lvl="0" marL="285750" rtl="0" algn="l">
              <a:lnSpc>
                <a:spcPct val="80000"/>
              </a:lnSpc>
              <a:spcBef>
                <a:spcPts val="1044"/>
              </a:spcBef>
              <a:spcAft>
                <a:spcPts val="0"/>
              </a:spcAft>
              <a:buSzPts val="2060"/>
              <a:buChar char="•"/>
            </a:pPr>
            <a:r>
              <a:rPr lang="fr-FR" sz="2060"/>
              <a:t>En pratique : assez fréquemment utilisé (moins que leur popularité laisse croire)</a:t>
            </a:r>
            <a:endParaRPr sz="2060"/>
          </a:p>
        </p:txBody>
      </p:sp>
      <p:sp>
        <p:nvSpPr>
          <p:cNvPr id="512" name="Google Shape;512;p44"/>
          <p:cNvSpPr txBox="1"/>
          <p:nvPr>
            <p:ph idx="12" type="sldNum"/>
          </p:nvPr>
        </p:nvSpPr>
        <p:spPr>
          <a:xfrm>
            <a:off x="10951856" y="5867131"/>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pic>
        <p:nvPicPr>
          <p:cNvPr descr="Afficher l'image d'origine" id="513" name="Google Shape;513;p44"/>
          <p:cNvPicPr preferRelativeResize="0"/>
          <p:nvPr/>
        </p:nvPicPr>
        <p:blipFill rotWithShape="1">
          <a:blip r:embed="rId3">
            <a:alphaModFix/>
          </a:blip>
          <a:srcRect b="0" l="0" r="0" t="0"/>
          <a:stretch/>
        </p:blipFill>
        <p:spPr>
          <a:xfrm>
            <a:off x="6664959" y="2100262"/>
            <a:ext cx="5334000" cy="265747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47"/>
          <p:cNvSpPr txBox="1"/>
          <p:nvPr>
            <p:ph type="title"/>
          </p:nvPr>
        </p:nvSpPr>
        <p:spPr>
          <a:xfrm>
            <a:off x="1484311" y="685801"/>
            <a:ext cx="10018713"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Quelle méthode utiliser ?</a:t>
            </a:r>
            <a:endParaRPr/>
          </a:p>
        </p:txBody>
      </p:sp>
      <p:sp>
        <p:nvSpPr>
          <p:cNvPr id="519" name="Google Shape;519;p47"/>
          <p:cNvSpPr txBox="1"/>
          <p:nvPr>
            <p:ph idx="1" type="body"/>
          </p:nvPr>
        </p:nvSpPr>
        <p:spPr>
          <a:xfrm>
            <a:off x="1484310" y="1790701"/>
            <a:ext cx="10018713" cy="4000500"/>
          </a:xfrm>
          <a:prstGeom prst="rect">
            <a:avLst/>
          </a:prstGeom>
          <a:noFill/>
          <a:ln>
            <a:noFill/>
          </a:ln>
        </p:spPr>
        <p:txBody>
          <a:bodyPr anchorCtr="0" anchor="ctr" bIns="45700" lIns="91425" spcFirstLastPara="1" rIns="91425" wrap="square" tIns="45700">
            <a:normAutofit fontScale="85000" lnSpcReduction="20000"/>
          </a:bodyPr>
          <a:lstStyle/>
          <a:p>
            <a:pPr indent="-266414" lvl="0" marL="285750" rtl="0" algn="l">
              <a:spcBef>
                <a:spcPts val="0"/>
              </a:spcBef>
              <a:spcAft>
                <a:spcPts val="0"/>
              </a:spcAft>
              <a:buSzPct val="145000"/>
              <a:buChar char="•"/>
            </a:pPr>
            <a:r>
              <a:rPr lang="fr-FR"/>
              <a:t>Il n’existe pas de règle permettant d’associer à un cas, une méthode</a:t>
            </a:r>
            <a:endParaRPr/>
          </a:p>
          <a:p>
            <a:pPr indent="-47275" lvl="0" marL="285750" rtl="0" algn="l">
              <a:spcBef>
                <a:spcPts val="1118"/>
              </a:spcBef>
              <a:spcAft>
                <a:spcPts val="0"/>
              </a:spcAft>
              <a:buSzPct val="145000"/>
              <a:buNone/>
            </a:pPr>
            <a:r>
              <a:t/>
            </a:r>
            <a:endParaRPr/>
          </a:p>
          <a:p>
            <a:pPr indent="-266414" lvl="0" marL="285750" rtl="0" algn="l">
              <a:spcBef>
                <a:spcPts val="1118"/>
              </a:spcBef>
              <a:spcAft>
                <a:spcPts val="0"/>
              </a:spcAft>
              <a:buSzPct val="145000"/>
              <a:buChar char="•"/>
            </a:pPr>
            <a:r>
              <a:rPr lang="fr-FR"/>
              <a:t>L’utilisation du machine learning est basé sur un processus itératif</a:t>
            </a:r>
            <a:endParaRPr/>
          </a:p>
          <a:p>
            <a:pPr indent="0" lvl="0" marL="238474" rtl="0" algn="l">
              <a:spcBef>
                <a:spcPts val="1118"/>
              </a:spcBef>
              <a:spcAft>
                <a:spcPts val="0"/>
              </a:spcAft>
              <a:buSzPct val="145000"/>
              <a:buNone/>
            </a:pPr>
            <a:r>
              <a:t/>
            </a:r>
            <a:endParaRPr/>
          </a:p>
          <a:p>
            <a:pPr indent="-266414" lvl="0" marL="285750" rtl="0" algn="l">
              <a:spcBef>
                <a:spcPts val="1118"/>
              </a:spcBef>
              <a:spcAft>
                <a:spcPts val="0"/>
              </a:spcAft>
              <a:buSzPct val="145000"/>
              <a:buChar char="•"/>
            </a:pPr>
            <a:r>
              <a:rPr lang="fr-FR"/>
              <a:t>Points clés :  il faut connaître les forces et les faiblesses de chaque approche afin d’accélérer vos développements</a:t>
            </a:r>
            <a:endParaRPr/>
          </a:p>
          <a:p>
            <a:pPr indent="0" lvl="0" marL="0" rtl="0" algn="l">
              <a:spcBef>
                <a:spcPts val="1118"/>
              </a:spcBef>
              <a:spcAft>
                <a:spcPts val="0"/>
              </a:spcAft>
              <a:buNone/>
            </a:pPr>
            <a:r>
              <a:t/>
            </a:r>
            <a:endParaRPr/>
          </a:p>
          <a:p>
            <a:pPr indent="-266414" lvl="0" marL="285750" rtl="0" algn="l">
              <a:spcBef>
                <a:spcPts val="1118"/>
              </a:spcBef>
              <a:spcAft>
                <a:spcPts val="0"/>
              </a:spcAft>
              <a:buSzPct val="145000"/>
              <a:buChar char="•"/>
            </a:pPr>
            <a:r>
              <a:rPr lang="fr-FR"/>
              <a:t>L’obtention du meilleur modèle est un processus itératif long</a:t>
            </a:r>
            <a:endParaRPr/>
          </a:p>
        </p:txBody>
      </p:sp>
      <p:sp>
        <p:nvSpPr>
          <p:cNvPr id="520" name="Google Shape;520;p47"/>
          <p:cNvSpPr txBox="1"/>
          <p:nvPr>
            <p:ph idx="12" type="sldNum"/>
          </p:nvPr>
        </p:nvSpPr>
        <p:spPr>
          <a:xfrm>
            <a:off x="10951856" y="5867131"/>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pic>
        <p:nvPicPr>
          <p:cNvPr descr="Choosing the right estimator — scikit-learn 0.23.2 documentation" id="525" name="Google Shape;525;p48"/>
          <p:cNvPicPr preferRelativeResize="0"/>
          <p:nvPr/>
        </p:nvPicPr>
        <p:blipFill rotWithShape="1">
          <a:blip r:embed="rId3">
            <a:alphaModFix/>
          </a:blip>
          <a:srcRect b="0" l="0" r="0" t="0"/>
          <a:stretch/>
        </p:blipFill>
        <p:spPr>
          <a:xfrm>
            <a:off x="138113" y="0"/>
            <a:ext cx="10999787" cy="68580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descr="Machine Learning Algorithm Cheat Sheet: Learn how to choose a Machine Learning algorithm." id="530" name="Google Shape;530;p49"/>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pic>
        <p:nvPicPr>
          <p:cNvPr id="531" name="Google Shape;531;p49"/>
          <p:cNvPicPr preferRelativeResize="0"/>
          <p:nvPr/>
        </p:nvPicPr>
        <p:blipFill rotWithShape="1">
          <a:blip r:embed="rId3">
            <a:alphaModFix/>
          </a:blip>
          <a:srcRect b="0" l="0" r="0" t="0"/>
          <a:stretch/>
        </p:blipFill>
        <p:spPr>
          <a:xfrm>
            <a:off x="49942" y="6054"/>
            <a:ext cx="10657747" cy="685194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50"/>
          <p:cNvSpPr txBox="1"/>
          <p:nvPr>
            <p:ph type="title"/>
          </p:nvPr>
        </p:nvSpPr>
        <p:spPr>
          <a:xfrm>
            <a:off x="1484311" y="685800"/>
            <a:ext cx="10018713" cy="1752599"/>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Le machine learning – Le processus de machine learning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5"/>
          <p:cNvPicPr preferRelativeResize="0"/>
          <p:nvPr/>
        </p:nvPicPr>
        <p:blipFill rotWithShape="1">
          <a:blip r:embed="rId3">
            <a:alphaModFix/>
          </a:blip>
          <a:srcRect b="0" l="0" r="0" t="0"/>
          <a:stretch/>
        </p:blipFill>
        <p:spPr>
          <a:xfrm>
            <a:off x="0" y="602930"/>
            <a:ext cx="12192000" cy="615599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51"/>
          <p:cNvSpPr txBox="1"/>
          <p:nvPr>
            <p:ph type="title"/>
          </p:nvPr>
        </p:nvSpPr>
        <p:spPr>
          <a:xfrm>
            <a:off x="1484311" y="685800"/>
            <a:ext cx="10018713" cy="1752599"/>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Process de machine learning</a:t>
            </a:r>
            <a:endParaRPr/>
          </a:p>
        </p:txBody>
      </p:sp>
      <p:sp>
        <p:nvSpPr>
          <p:cNvPr id="542" name="Google Shape;542;p51"/>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grpSp>
        <p:nvGrpSpPr>
          <p:cNvPr id="543" name="Google Shape;543;p51"/>
          <p:cNvGrpSpPr/>
          <p:nvPr/>
        </p:nvGrpSpPr>
        <p:grpSpPr>
          <a:xfrm>
            <a:off x="1496756" y="3397521"/>
            <a:ext cx="10387524" cy="663033"/>
            <a:chOff x="2918" y="2462483"/>
            <a:chExt cx="10387524" cy="663033"/>
          </a:xfrm>
        </p:grpSpPr>
        <p:sp>
          <p:nvSpPr>
            <p:cNvPr id="544" name="Google Shape;544;p51"/>
            <p:cNvSpPr/>
            <p:nvPr/>
          </p:nvSpPr>
          <p:spPr>
            <a:xfrm>
              <a:off x="2918" y="2462483"/>
              <a:ext cx="1105055" cy="663033"/>
            </a:xfrm>
            <a:prstGeom prst="roundRect">
              <a:avLst>
                <a:gd fmla="val 10000" name="adj"/>
              </a:avLst>
            </a:prstGeom>
            <a:solidFill>
              <a:srgbClr val="BC191B"/>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51"/>
            <p:cNvSpPr txBox="1"/>
            <p:nvPr/>
          </p:nvSpPr>
          <p:spPr>
            <a:xfrm>
              <a:off x="22338" y="2481903"/>
              <a:ext cx="1066215" cy="624193"/>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chemeClr val="lt1"/>
                </a:buClr>
                <a:buSzPts val="1000"/>
                <a:buFont typeface="Corbel"/>
                <a:buNone/>
              </a:pPr>
              <a:r>
                <a:rPr lang="fr-FR" sz="1000">
                  <a:solidFill>
                    <a:schemeClr val="lt1"/>
                  </a:solidFill>
                  <a:latin typeface="Corbel"/>
                  <a:ea typeface="Corbel"/>
                  <a:cs typeface="Corbel"/>
                  <a:sym typeface="Corbel"/>
                </a:rPr>
                <a:t>Data preparation</a:t>
              </a:r>
              <a:endParaRPr sz="1000">
                <a:solidFill>
                  <a:schemeClr val="lt1"/>
                </a:solidFill>
                <a:latin typeface="Corbel"/>
                <a:ea typeface="Corbel"/>
                <a:cs typeface="Corbel"/>
                <a:sym typeface="Corbel"/>
              </a:endParaRPr>
            </a:p>
          </p:txBody>
        </p:sp>
        <p:sp>
          <p:nvSpPr>
            <p:cNvPr id="546" name="Google Shape;546;p51"/>
            <p:cNvSpPr/>
            <p:nvPr/>
          </p:nvSpPr>
          <p:spPr>
            <a:xfrm>
              <a:off x="1218479" y="2656973"/>
              <a:ext cx="234271" cy="274053"/>
            </a:xfrm>
            <a:prstGeom prst="rightArrow">
              <a:avLst>
                <a:gd fmla="val 60000" name="adj1"/>
                <a:gd fmla="val 50000" name="adj2"/>
              </a:avLst>
            </a:prstGeom>
            <a:solidFill>
              <a:srgbClr val="D9A9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1"/>
            <p:cNvSpPr txBox="1"/>
            <p:nvPr/>
          </p:nvSpPr>
          <p:spPr>
            <a:xfrm>
              <a:off x="1218479" y="2711784"/>
              <a:ext cx="163990" cy="164431"/>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800"/>
                <a:buFont typeface="Corbel"/>
                <a:buNone/>
              </a:pPr>
              <a:r>
                <a:t/>
              </a:r>
              <a:endParaRPr sz="800">
                <a:solidFill>
                  <a:schemeClr val="lt1"/>
                </a:solidFill>
                <a:latin typeface="Corbel"/>
                <a:ea typeface="Corbel"/>
                <a:cs typeface="Corbel"/>
                <a:sym typeface="Corbel"/>
              </a:endParaRPr>
            </a:p>
          </p:txBody>
        </p:sp>
        <p:sp>
          <p:nvSpPr>
            <p:cNvPr id="548" name="Google Shape;548;p51"/>
            <p:cNvSpPr/>
            <p:nvPr/>
          </p:nvSpPr>
          <p:spPr>
            <a:xfrm>
              <a:off x="1549996" y="2462483"/>
              <a:ext cx="1105055" cy="663033"/>
            </a:xfrm>
            <a:prstGeom prst="roundRect">
              <a:avLst>
                <a:gd fmla="val 10000" name="adj"/>
              </a:avLst>
            </a:prstGeom>
            <a:solidFill>
              <a:srgbClr val="BC191B"/>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51"/>
            <p:cNvSpPr txBox="1"/>
            <p:nvPr/>
          </p:nvSpPr>
          <p:spPr>
            <a:xfrm>
              <a:off x="1569416" y="2481903"/>
              <a:ext cx="1066215" cy="624193"/>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chemeClr val="lt1"/>
                </a:buClr>
                <a:buSzPts val="1000"/>
                <a:buFont typeface="Corbel"/>
                <a:buNone/>
              </a:pPr>
              <a:r>
                <a:rPr lang="fr-FR" sz="1000">
                  <a:solidFill>
                    <a:schemeClr val="lt1"/>
                  </a:solidFill>
                  <a:latin typeface="Corbel"/>
                  <a:ea typeface="Corbel"/>
                  <a:cs typeface="Corbel"/>
                  <a:sym typeface="Corbel"/>
                </a:rPr>
                <a:t>Choice of the modeling algorithm</a:t>
              </a:r>
              <a:endParaRPr sz="1000">
                <a:solidFill>
                  <a:schemeClr val="lt1"/>
                </a:solidFill>
                <a:latin typeface="Corbel"/>
                <a:ea typeface="Corbel"/>
                <a:cs typeface="Corbel"/>
                <a:sym typeface="Corbel"/>
              </a:endParaRPr>
            </a:p>
          </p:txBody>
        </p:sp>
        <p:sp>
          <p:nvSpPr>
            <p:cNvPr id="550" name="Google Shape;550;p51"/>
            <p:cNvSpPr/>
            <p:nvPr/>
          </p:nvSpPr>
          <p:spPr>
            <a:xfrm>
              <a:off x="2765557" y="2656973"/>
              <a:ext cx="234271" cy="274053"/>
            </a:xfrm>
            <a:prstGeom prst="rightArrow">
              <a:avLst>
                <a:gd fmla="val 60000" name="adj1"/>
                <a:gd fmla="val 50000" name="adj2"/>
              </a:avLst>
            </a:prstGeom>
            <a:solidFill>
              <a:srgbClr val="D9A9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1"/>
            <p:cNvSpPr txBox="1"/>
            <p:nvPr/>
          </p:nvSpPr>
          <p:spPr>
            <a:xfrm>
              <a:off x="2765557" y="2711784"/>
              <a:ext cx="163990" cy="164431"/>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800"/>
                <a:buFont typeface="Corbel"/>
                <a:buNone/>
              </a:pPr>
              <a:r>
                <a:t/>
              </a:r>
              <a:endParaRPr sz="800">
                <a:solidFill>
                  <a:schemeClr val="lt1"/>
                </a:solidFill>
                <a:latin typeface="Corbel"/>
                <a:ea typeface="Corbel"/>
                <a:cs typeface="Corbel"/>
                <a:sym typeface="Corbel"/>
              </a:endParaRPr>
            </a:p>
          </p:txBody>
        </p:sp>
        <p:sp>
          <p:nvSpPr>
            <p:cNvPr id="552" name="Google Shape;552;p51"/>
            <p:cNvSpPr/>
            <p:nvPr/>
          </p:nvSpPr>
          <p:spPr>
            <a:xfrm>
              <a:off x="3097074" y="2462483"/>
              <a:ext cx="1105055" cy="663033"/>
            </a:xfrm>
            <a:prstGeom prst="roundRect">
              <a:avLst>
                <a:gd fmla="val 10000" name="adj"/>
              </a:avLst>
            </a:prstGeom>
            <a:solidFill>
              <a:srgbClr val="BC191B"/>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1"/>
            <p:cNvSpPr txBox="1"/>
            <p:nvPr/>
          </p:nvSpPr>
          <p:spPr>
            <a:xfrm>
              <a:off x="3116494" y="2481903"/>
              <a:ext cx="1066215" cy="624193"/>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chemeClr val="lt1"/>
                </a:buClr>
                <a:buSzPts val="1000"/>
                <a:buFont typeface="Corbel"/>
                <a:buNone/>
              </a:pPr>
              <a:r>
                <a:rPr lang="fr-FR" sz="1000">
                  <a:solidFill>
                    <a:schemeClr val="lt1"/>
                  </a:solidFill>
                  <a:latin typeface="Corbel"/>
                  <a:ea typeface="Corbel"/>
                  <a:cs typeface="Corbel"/>
                  <a:sym typeface="Corbel"/>
                </a:rPr>
                <a:t>Data transformation</a:t>
              </a:r>
              <a:endParaRPr sz="1000">
                <a:solidFill>
                  <a:schemeClr val="lt1"/>
                </a:solidFill>
                <a:latin typeface="Corbel"/>
                <a:ea typeface="Corbel"/>
                <a:cs typeface="Corbel"/>
                <a:sym typeface="Corbel"/>
              </a:endParaRPr>
            </a:p>
          </p:txBody>
        </p:sp>
        <p:sp>
          <p:nvSpPr>
            <p:cNvPr id="554" name="Google Shape;554;p51"/>
            <p:cNvSpPr/>
            <p:nvPr/>
          </p:nvSpPr>
          <p:spPr>
            <a:xfrm>
              <a:off x="4312636" y="2656973"/>
              <a:ext cx="234271" cy="274053"/>
            </a:xfrm>
            <a:prstGeom prst="rightArrow">
              <a:avLst>
                <a:gd fmla="val 60000" name="adj1"/>
                <a:gd fmla="val 50000" name="adj2"/>
              </a:avLst>
            </a:prstGeom>
            <a:solidFill>
              <a:srgbClr val="D9A9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1"/>
            <p:cNvSpPr txBox="1"/>
            <p:nvPr/>
          </p:nvSpPr>
          <p:spPr>
            <a:xfrm>
              <a:off x="4312636" y="2711784"/>
              <a:ext cx="163990" cy="164431"/>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800"/>
                <a:buFont typeface="Corbel"/>
                <a:buNone/>
              </a:pPr>
              <a:r>
                <a:t/>
              </a:r>
              <a:endParaRPr sz="800">
                <a:solidFill>
                  <a:schemeClr val="lt1"/>
                </a:solidFill>
                <a:latin typeface="Corbel"/>
                <a:ea typeface="Corbel"/>
                <a:cs typeface="Corbel"/>
                <a:sym typeface="Corbel"/>
              </a:endParaRPr>
            </a:p>
          </p:txBody>
        </p:sp>
        <p:sp>
          <p:nvSpPr>
            <p:cNvPr id="556" name="Google Shape;556;p51"/>
            <p:cNvSpPr/>
            <p:nvPr/>
          </p:nvSpPr>
          <p:spPr>
            <a:xfrm>
              <a:off x="4644153" y="2462483"/>
              <a:ext cx="1105055" cy="663033"/>
            </a:xfrm>
            <a:prstGeom prst="roundRect">
              <a:avLst>
                <a:gd fmla="val 10000" name="adj"/>
              </a:avLst>
            </a:prstGeom>
            <a:solidFill>
              <a:srgbClr val="BC191B"/>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51"/>
            <p:cNvSpPr txBox="1"/>
            <p:nvPr/>
          </p:nvSpPr>
          <p:spPr>
            <a:xfrm>
              <a:off x="4663573" y="2481903"/>
              <a:ext cx="1066215" cy="624193"/>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chemeClr val="lt1"/>
                </a:buClr>
                <a:buSzPts val="1000"/>
                <a:buFont typeface="Corbel"/>
                <a:buNone/>
              </a:pPr>
              <a:r>
                <a:rPr lang="fr-FR" sz="1000">
                  <a:solidFill>
                    <a:schemeClr val="lt1"/>
                  </a:solidFill>
                  <a:latin typeface="Corbel"/>
                  <a:ea typeface="Corbel"/>
                  <a:cs typeface="Corbel"/>
                  <a:sym typeface="Corbel"/>
                </a:rPr>
                <a:t>Feature engineering</a:t>
              </a:r>
              <a:endParaRPr sz="1000">
                <a:solidFill>
                  <a:schemeClr val="lt1"/>
                </a:solidFill>
                <a:latin typeface="Corbel"/>
                <a:ea typeface="Corbel"/>
                <a:cs typeface="Corbel"/>
                <a:sym typeface="Corbel"/>
              </a:endParaRPr>
            </a:p>
          </p:txBody>
        </p:sp>
        <p:sp>
          <p:nvSpPr>
            <p:cNvPr id="558" name="Google Shape;558;p51"/>
            <p:cNvSpPr/>
            <p:nvPr/>
          </p:nvSpPr>
          <p:spPr>
            <a:xfrm>
              <a:off x="5859714" y="2656973"/>
              <a:ext cx="234271" cy="274053"/>
            </a:xfrm>
            <a:prstGeom prst="rightArrow">
              <a:avLst>
                <a:gd fmla="val 60000" name="adj1"/>
                <a:gd fmla="val 50000" name="adj2"/>
              </a:avLst>
            </a:prstGeom>
            <a:solidFill>
              <a:srgbClr val="D9A9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1"/>
            <p:cNvSpPr txBox="1"/>
            <p:nvPr/>
          </p:nvSpPr>
          <p:spPr>
            <a:xfrm>
              <a:off x="5859714" y="2711784"/>
              <a:ext cx="163990" cy="164431"/>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800"/>
                <a:buFont typeface="Corbel"/>
                <a:buNone/>
              </a:pPr>
              <a:r>
                <a:t/>
              </a:r>
              <a:endParaRPr sz="800">
                <a:solidFill>
                  <a:schemeClr val="lt1"/>
                </a:solidFill>
                <a:latin typeface="Corbel"/>
                <a:ea typeface="Corbel"/>
                <a:cs typeface="Corbel"/>
                <a:sym typeface="Corbel"/>
              </a:endParaRPr>
            </a:p>
          </p:txBody>
        </p:sp>
        <p:sp>
          <p:nvSpPr>
            <p:cNvPr id="560" name="Google Shape;560;p51"/>
            <p:cNvSpPr/>
            <p:nvPr/>
          </p:nvSpPr>
          <p:spPr>
            <a:xfrm>
              <a:off x="6191231" y="2462483"/>
              <a:ext cx="1105055" cy="663033"/>
            </a:xfrm>
            <a:prstGeom prst="roundRect">
              <a:avLst>
                <a:gd fmla="val 10000" name="adj"/>
              </a:avLst>
            </a:prstGeom>
            <a:solidFill>
              <a:srgbClr val="BC191B"/>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1"/>
            <p:cNvSpPr txBox="1"/>
            <p:nvPr/>
          </p:nvSpPr>
          <p:spPr>
            <a:xfrm>
              <a:off x="6210651" y="2481903"/>
              <a:ext cx="1066215" cy="624193"/>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chemeClr val="lt1"/>
                </a:buClr>
                <a:buSzPts val="1000"/>
                <a:buFont typeface="Corbel"/>
                <a:buNone/>
              </a:pPr>
              <a:r>
                <a:rPr lang="fr-FR" sz="1000">
                  <a:solidFill>
                    <a:schemeClr val="lt1"/>
                  </a:solidFill>
                  <a:latin typeface="Corbel"/>
                  <a:ea typeface="Corbel"/>
                  <a:cs typeface="Corbel"/>
                  <a:sym typeface="Corbel"/>
                </a:rPr>
                <a:t>Hyperparameters tuning</a:t>
              </a:r>
              <a:endParaRPr sz="1000">
                <a:solidFill>
                  <a:schemeClr val="lt1"/>
                </a:solidFill>
                <a:latin typeface="Corbel"/>
                <a:ea typeface="Corbel"/>
                <a:cs typeface="Corbel"/>
                <a:sym typeface="Corbel"/>
              </a:endParaRPr>
            </a:p>
          </p:txBody>
        </p:sp>
        <p:sp>
          <p:nvSpPr>
            <p:cNvPr id="562" name="Google Shape;562;p51"/>
            <p:cNvSpPr/>
            <p:nvPr/>
          </p:nvSpPr>
          <p:spPr>
            <a:xfrm>
              <a:off x="7406792" y="2656973"/>
              <a:ext cx="234271" cy="274053"/>
            </a:xfrm>
            <a:prstGeom prst="rightArrow">
              <a:avLst>
                <a:gd fmla="val 60000" name="adj1"/>
                <a:gd fmla="val 50000" name="adj2"/>
              </a:avLst>
            </a:prstGeom>
            <a:solidFill>
              <a:srgbClr val="D9A9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1"/>
            <p:cNvSpPr txBox="1"/>
            <p:nvPr/>
          </p:nvSpPr>
          <p:spPr>
            <a:xfrm>
              <a:off x="7406792" y="2711784"/>
              <a:ext cx="163990" cy="164431"/>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800"/>
                <a:buFont typeface="Corbel"/>
                <a:buNone/>
              </a:pPr>
              <a:r>
                <a:t/>
              </a:r>
              <a:endParaRPr sz="800">
                <a:solidFill>
                  <a:schemeClr val="lt1"/>
                </a:solidFill>
                <a:latin typeface="Corbel"/>
                <a:ea typeface="Corbel"/>
                <a:cs typeface="Corbel"/>
                <a:sym typeface="Corbel"/>
              </a:endParaRPr>
            </a:p>
          </p:txBody>
        </p:sp>
        <p:sp>
          <p:nvSpPr>
            <p:cNvPr id="564" name="Google Shape;564;p51"/>
            <p:cNvSpPr/>
            <p:nvPr/>
          </p:nvSpPr>
          <p:spPr>
            <a:xfrm>
              <a:off x="7738309" y="2462483"/>
              <a:ext cx="1105055" cy="663033"/>
            </a:xfrm>
            <a:prstGeom prst="roundRect">
              <a:avLst>
                <a:gd fmla="val 10000" name="adj"/>
              </a:avLst>
            </a:prstGeom>
            <a:solidFill>
              <a:srgbClr val="BC191B"/>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1"/>
            <p:cNvSpPr txBox="1"/>
            <p:nvPr/>
          </p:nvSpPr>
          <p:spPr>
            <a:xfrm>
              <a:off x="7757729" y="2481903"/>
              <a:ext cx="1066215" cy="624193"/>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chemeClr val="lt1"/>
                </a:buClr>
                <a:buSzPts val="1000"/>
                <a:buFont typeface="Corbel"/>
                <a:buNone/>
              </a:pPr>
              <a:r>
                <a:rPr lang="fr-FR" sz="1000">
                  <a:solidFill>
                    <a:schemeClr val="lt1"/>
                  </a:solidFill>
                  <a:latin typeface="Corbel"/>
                  <a:ea typeface="Corbel"/>
                  <a:cs typeface="Corbel"/>
                  <a:sym typeface="Corbel"/>
                </a:rPr>
                <a:t>Model validation</a:t>
              </a:r>
              <a:endParaRPr/>
            </a:p>
          </p:txBody>
        </p:sp>
        <p:sp>
          <p:nvSpPr>
            <p:cNvPr id="566" name="Google Shape;566;p51"/>
            <p:cNvSpPr/>
            <p:nvPr/>
          </p:nvSpPr>
          <p:spPr>
            <a:xfrm>
              <a:off x="8953871" y="2656973"/>
              <a:ext cx="234271" cy="274053"/>
            </a:xfrm>
            <a:prstGeom prst="rightArrow">
              <a:avLst>
                <a:gd fmla="val 60000" name="adj1"/>
                <a:gd fmla="val 50000" name="adj2"/>
              </a:avLst>
            </a:prstGeom>
            <a:solidFill>
              <a:srgbClr val="D9A9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1"/>
            <p:cNvSpPr txBox="1"/>
            <p:nvPr/>
          </p:nvSpPr>
          <p:spPr>
            <a:xfrm>
              <a:off x="8953871" y="2711784"/>
              <a:ext cx="163990" cy="164431"/>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800"/>
                <a:buFont typeface="Corbel"/>
                <a:buNone/>
              </a:pPr>
              <a:r>
                <a:t/>
              </a:r>
              <a:endParaRPr sz="800">
                <a:solidFill>
                  <a:schemeClr val="lt1"/>
                </a:solidFill>
                <a:latin typeface="Corbel"/>
                <a:ea typeface="Corbel"/>
                <a:cs typeface="Corbel"/>
                <a:sym typeface="Corbel"/>
              </a:endParaRPr>
            </a:p>
          </p:txBody>
        </p:sp>
        <p:sp>
          <p:nvSpPr>
            <p:cNvPr id="568" name="Google Shape;568;p51"/>
            <p:cNvSpPr/>
            <p:nvPr/>
          </p:nvSpPr>
          <p:spPr>
            <a:xfrm>
              <a:off x="9285387" y="2462483"/>
              <a:ext cx="1105055" cy="663033"/>
            </a:xfrm>
            <a:prstGeom prst="roundRect">
              <a:avLst>
                <a:gd fmla="val 10000" name="adj"/>
              </a:avLst>
            </a:prstGeom>
            <a:solidFill>
              <a:srgbClr val="BC191B"/>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1"/>
            <p:cNvSpPr txBox="1"/>
            <p:nvPr/>
          </p:nvSpPr>
          <p:spPr>
            <a:xfrm>
              <a:off x="9304807" y="2481903"/>
              <a:ext cx="1066215" cy="624193"/>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chemeClr val="lt1"/>
                </a:buClr>
                <a:buSzPts val="1000"/>
                <a:buFont typeface="Corbel"/>
                <a:buNone/>
              </a:pPr>
              <a:r>
                <a:rPr lang="fr-FR" sz="1000">
                  <a:solidFill>
                    <a:schemeClr val="lt1"/>
                  </a:solidFill>
                  <a:latin typeface="Corbel"/>
                  <a:ea typeface="Corbel"/>
                  <a:cs typeface="Corbel"/>
                  <a:sym typeface="Corbel"/>
                </a:rPr>
                <a:t>Production</a:t>
              </a:r>
              <a:endParaRPr/>
            </a:p>
          </p:txBody>
        </p:sp>
      </p:grpSp>
      <p:sp>
        <p:nvSpPr>
          <p:cNvPr id="570" name="Google Shape;570;p51"/>
          <p:cNvSpPr/>
          <p:nvPr/>
        </p:nvSpPr>
        <p:spPr>
          <a:xfrm rot="10800000">
            <a:off x="2985859" y="2457862"/>
            <a:ext cx="6928200" cy="731400"/>
          </a:xfrm>
          <a:prstGeom prst="curvedUpArrow">
            <a:avLst>
              <a:gd fmla="val 25000" name="adj1"/>
              <a:gd fmla="val 50000" name="adj2"/>
              <a:gd fmla="val 25000" name="adj3"/>
            </a:avLst>
          </a:prstGeom>
          <a:solidFill>
            <a:schemeClr val="accent1"/>
          </a:solidFill>
          <a:ln cap="rnd" cmpd="sng" w="15875">
            <a:solidFill>
              <a:srgbClr val="89141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orbel"/>
              <a:ea typeface="Corbel"/>
              <a:cs typeface="Corbel"/>
              <a:sym typeface="Corbel"/>
            </a:endParaRPr>
          </a:p>
        </p:txBody>
      </p:sp>
      <p:sp>
        <p:nvSpPr>
          <p:cNvPr id="571" name="Google Shape;571;p51"/>
          <p:cNvSpPr/>
          <p:nvPr/>
        </p:nvSpPr>
        <p:spPr>
          <a:xfrm flipH="1">
            <a:off x="4656259" y="4278204"/>
            <a:ext cx="5257800" cy="558000"/>
          </a:xfrm>
          <a:prstGeom prst="curvedUpArrow">
            <a:avLst>
              <a:gd fmla="val 25000" name="adj1"/>
              <a:gd fmla="val 50000" name="adj2"/>
              <a:gd fmla="val 25000" name="adj3"/>
            </a:avLst>
          </a:prstGeom>
          <a:solidFill>
            <a:schemeClr val="accent1"/>
          </a:solidFill>
          <a:ln cap="rnd" cmpd="sng" w="15875">
            <a:solidFill>
              <a:srgbClr val="89141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orbel"/>
              <a:ea typeface="Corbel"/>
              <a:cs typeface="Corbel"/>
              <a:sym typeface="Corbe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pic>
        <p:nvPicPr>
          <p:cNvPr id="576" name="Google Shape;576;p52"/>
          <p:cNvPicPr preferRelativeResize="0"/>
          <p:nvPr>
            <p:ph idx="1" type="body"/>
          </p:nvPr>
        </p:nvPicPr>
        <p:blipFill rotWithShape="1">
          <a:blip r:embed="rId3">
            <a:alphaModFix/>
          </a:blip>
          <a:srcRect b="0" l="0" r="0" t="0"/>
          <a:stretch/>
        </p:blipFill>
        <p:spPr>
          <a:xfrm>
            <a:off x="107491" y="164963"/>
            <a:ext cx="10001709" cy="6610387"/>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53"/>
          <p:cNvSpPr txBox="1"/>
          <p:nvPr>
            <p:ph type="title"/>
          </p:nvPr>
        </p:nvSpPr>
        <p:spPr>
          <a:xfrm>
            <a:off x="1484311" y="533401"/>
            <a:ext cx="10018800"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Classification – 2 étapes </a:t>
            </a:r>
            <a:endParaRPr/>
          </a:p>
        </p:txBody>
      </p:sp>
      <p:sp>
        <p:nvSpPr>
          <p:cNvPr id="584" name="Google Shape;584;p53"/>
          <p:cNvSpPr txBox="1"/>
          <p:nvPr>
            <p:ph idx="1" type="body"/>
          </p:nvPr>
        </p:nvSpPr>
        <p:spPr>
          <a:xfrm>
            <a:off x="1484310" y="1790701"/>
            <a:ext cx="10018713" cy="4000500"/>
          </a:xfrm>
          <a:prstGeom prst="rect">
            <a:avLst/>
          </a:prstGeom>
          <a:noFill/>
          <a:ln>
            <a:noFill/>
          </a:ln>
        </p:spPr>
        <p:txBody>
          <a:bodyPr anchorCtr="0" anchor="ctr" bIns="45700" lIns="91425" spcFirstLastPara="1" rIns="91425" wrap="square" tIns="45700">
            <a:noAutofit/>
          </a:bodyPr>
          <a:lstStyle/>
          <a:p>
            <a:pPr indent="-285464" lvl="0" marL="285750" rtl="0" algn="l">
              <a:lnSpc>
                <a:spcPct val="80000"/>
              </a:lnSpc>
              <a:spcBef>
                <a:spcPts val="0"/>
              </a:spcBef>
              <a:spcAft>
                <a:spcPts val="0"/>
              </a:spcAft>
              <a:buSzPts val="2838"/>
              <a:buChar char="•"/>
            </a:pPr>
            <a:r>
              <a:rPr lang="fr-FR" sz="2050"/>
              <a:t>Construction de modèle : décrivant un ensemble de classes prédéterminées</a:t>
            </a:r>
            <a:endParaRPr sz="2050"/>
          </a:p>
          <a:p>
            <a:pPr indent="-288226" lvl="1" marL="742950" rtl="0" algn="l">
              <a:lnSpc>
                <a:spcPct val="80000"/>
              </a:lnSpc>
              <a:spcBef>
                <a:spcPts val="936"/>
              </a:spcBef>
              <a:spcAft>
                <a:spcPts val="0"/>
              </a:spcAft>
              <a:buSzPts val="2475"/>
              <a:buChar char="•"/>
            </a:pPr>
            <a:r>
              <a:rPr lang="fr-FR" sz="1800"/>
              <a:t>Chaque tuple / échantillon est supposé appartenir à une classe prédéfinie, comme déterminé par l'étiquette de la classe</a:t>
            </a:r>
            <a:endParaRPr sz="1800"/>
          </a:p>
          <a:p>
            <a:pPr indent="-288226" lvl="1" marL="742950" rtl="0" algn="l">
              <a:lnSpc>
                <a:spcPct val="80000"/>
              </a:lnSpc>
              <a:spcBef>
                <a:spcPts val="936"/>
              </a:spcBef>
              <a:spcAft>
                <a:spcPts val="0"/>
              </a:spcAft>
              <a:buSzPts val="2475"/>
              <a:buChar char="•"/>
            </a:pPr>
            <a:r>
              <a:rPr lang="fr-FR" sz="1800"/>
              <a:t>L'ensemble de tuples utilisé pour la construction du modèle est un ensemble d'apprentissage</a:t>
            </a:r>
            <a:endParaRPr sz="1800"/>
          </a:p>
          <a:p>
            <a:pPr indent="-288226" lvl="1" marL="742950" rtl="0" algn="l">
              <a:lnSpc>
                <a:spcPct val="80000"/>
              </a:lnSpc>
              <a:spcBef>
                <a:spcPts val="936"/>
              </a:spcBef>
              <a:spcAft>
                <a:spcPts val="0"/>
              </a:spcAft>
              <a:buSzPts val="2475"/>
              <a:buChar char="•"/>
            </a:pPr>
            <a:r>
              <a:rPr lang="fr-FR" sz="1800"/>
              <a:t>Le modèle est représenté sous la forme de règles de classification, d'arbres de décision ou de formules mathématiques.</a:t>
            </a:r>
            <a:endParaRPr sz="1800"/>
          </a:p>
          <a:p>
            <a:pPr indent="-285464" lvl="0" marL="285750" rtl="0" algn="l">
              <a:lnSpc>
                <a:spcPct val="80000"/>
              </a:lnSpc>
              <a:spcBef>
                <a:spcPts val="992"/>
              </a:spcBef>
              <a:spcAft>
                <a:spcPts val="0"/>
              </a:spcAft>
              <a:buSzPts val="2838"/>
              <a:buChar char="•"/>
            </a:pPr>
            <a:r>
              <a:rPr lang="fr-FR" sz="2050"/>
              <a:t>Utilisation du modèle : pour classifier des objets futurs ou inconnus</a:t>
            </a:r>
            <a:endParaRPr sz="2050"/>
          </a:p>
          <a:p>
            <a:pPr indent="-288226" lvl="1" marL="742950" rtl="0" algn="l">
              <a:lnSpc>
                <a:spcPct val="80000"/>
              </a:lnSpc>
              <a:spcBef>
                <a:spcPts val="936"/>
              </a:spcBef>
              <a:spcAft>
                <a:spcPts val="0"/>
              </a:spcAft>
              <a:buSzPts val="2475"/>
              <a:buChar char="•"/>
            </a:pPr>
            <a:r>
              <a:rPr lang="fr-FR" sz="1800"/>
              <a:t>Estimer la précision du modèle</a:t>
            </a:r>
            <a:endParaRPr sz="1800"/>
          </a:p>
          <a:p>
            <a:pPr indent="-290988" lvl="2" marL="1200150" rtl="0" algn="l">
              <a:lnSpc>
                <a:spcPct val="80000"/>
              </a:lnSpc>
              <a:spcBef>
                <a:spcPts val="880"/>
              </a:spcBef>
              <a:spcAft>
                <a:spcPts val="0"/>
              </a:spcAft>
              <a:buSzPts val="2113"/>
              <a:buChar char="•"/>
            </a:pPr>
            <a:r>
              <a:rPr lang="fr-FR" sz="1550"/>
              <a:t>L'étiquette connue de l'échantillon à tester est comparée au résultat classifié du modèle</a:t>
            </a:r>
            <a:endParaRPr sz="1550"/>
          </a:p>
          <a:p>
            <a:pPr indent="-290988" lvl="2" marL="1200150" rtl="0" algn="l">
              <a:lnSpc>
                <a:spcPct val="80000"/>
              </a:lnSpc>
              <a:spcBef>
                <a:spcPts val="880"/>
              </a:spcBef>
              <a:spcAft>
                <a:spcPts val="0"/>
              </a:spcAft>
              <a:buSzPts val="2113"/>
              <a:buChar char="•"/>
            </a:pPr>
            <a:r>
              <a:rPr lang="fr-FR" sz="1550"/>
              <a:t>L'ensemble de test est indépendant de l'ensemble de formation, sinon un sur-ajustement peut se produire</a:t>
            </a:r>
            <a:endParaRPr sz="1550"/>
          </a:p>
          <a:p>
            <a:pPr indent="-288226" lvl="1" marL="742950" rtl="0" algn="l">
              <a:lnSpc>
                <a:spcPct val="80000"/>
              </a:lnSpc>
              <a:spcBef>
                <a:spcPts val="936"/>
              </a:spcBef>
              <a:spcAft>
                <a:spcPts val="0"/>
              </a:spcAft>
              <a:buSzPts val="2475"/>
              <a:buChar char="•"/>
            </a:pPr>
            <a:r>
              <a:rPr lang="fr-FR" sz="1800"/>
              <a:t>Si la précision est acceptable, utiliser le modèle pour classer les données dont les étiquettes de classe ne sont pas connues.</a:t>
            </a:r>
            <a:endParaRPr sz="1800"/>
          </a:p>
        </p:txBody>
      </p:sp>
      <p:sp>
        <p:nvSpPr>
          <p:cNvPr id="585" name="Google Shape;585;p53"/>
          <p:cNvSpPr txBox="1"/>
          <p:nvPr>
            <p:ph idx="12" type="sldNum"/>
          </p:nvPr>
        </p:nvSpPr>
        <p:spPr>
          <a:xfrm>
            <a:off x="10951856" y="5867131"/>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54"/>
          <p:cNvSpPr txBox="1"/>
          <p:nvPr>
            <p:ph type="title"/>
          </p:nvPr>
        </p:nvSpPr>
        <p:spPr>
          <a:xfrm>
            <a:off x="1484311" y="685801"/>
            <a:ext cx="10018713"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Illustration</a:t>
            </a:r>
            <a:endParaRPr/>
          </a:p>
        </p:txBody>
      </p:sp>
      <p:sp>
        <p:nvSpPr>
          <p:cNvPr id="591" name="Google Shape;591;p54"/>
          <p:cNvSpPr txBox="1"/>
          <p:nvPr>
            <p:ph idx="12" type="sldNum"/>
          </p:nvPr>
        </p:nvSpPr>
        <p:spPr>
          <a:xfrm>
            <a:off x="10951856" y="5867131"/>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pic>
        <p:nvPicPr>
          <p:cNvPr id="592" name="Google Shape;592;p54"/>
          <p:cNvPicPr preferRelativeResize="0"/>
          <p:nvPr/>
        </p:nvPicPr>
        <p:blipFill>
          <a:blip r:embed="rId3">
            <a:alphaModFix/>
          </a:blip>
          <a:stretch>
            <a:fillRect/>
          </a:stretch>
        </p:blipFill>
        <p:spPr>
          <a:xfrm>
            <a:off x="3544750" y="1672124"/>
            <a:ext cx="6376275" cy="487367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55"/>
          <p:cNvSpPr txBox="1"/>
          <p:nvPr>
            <p:ph type="title"/>
          </p:nvPr>
        </p:nvSpPr>
        <p:spPr>
          <a:xfrm>
            <a:off x="2572279" y="2666999"/>
            <a:ext cx="8930747" cy="2110382"/>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chemeClr val="dk1"/>
              </a:buClr>
              <a:buSzPts val="4000"/>
              <a:buFont typeface="Quattrocento Sans"/>
              <a:buNone/>
            </a:pPr>
            <a:r>
              <a:rPr lang="fr-FR"/>
              <a:t>Comment valide-t-on un modèle ?</a:t>
            </a:r>
            <a:endParaRPr/>
          </a:p>
        </p:txBody>
      </p:sp>
      <p:sp>
        <p:nvSpPr>
          <p:cNvPr id="598" name="Google Shape;598;p55"/>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56"/>
          <p:cNvSpPr txBox="1"/>
          <p:nvPr>
            <p:ph type="title"/>
          </p:nvPr>
        </p:nvSpPr>
        <p:spPr>
          <a:xfrm>
            <a:off x="1484311" y="685801"/>
            <a:ext cx="10018713"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Validation du modèle</a:t>
            </a:r>
            <a:endParaRPr/>
          </a:p>
        </p:txBody>
      </p:sp>
      <p:sp>
        <p:nvSpPr>
          <p:cNvPr id="604" name="Google Shape;604;p56"/>
          <p:cNvSpPr txBox="1"/>
          <p:nvPr>
            <p:ph idx="1" type="body"/>
          </p:nvPr>
        </p:nvSpPr>
        <p:spPr>
          <a:xfrm>
            <a:off x="1484310" y="1790701"/>
            <a:ext cx="10018713" cy="4000500"/>
          </a:xfrm>
          <a:prstGeom prst="rect">
            <a:avLst/>
          </a:prstGeom>
          <a:noFill/>
          <a:ln>
            <a:noFill/>
          </a:ln>
        </p:spPr>
        <p:txBody>
          <a:bodyPr anchorCtr="0" anchor="ctr" bIns="45700" lIns="91425" spcFirstLastPara="1" rIns="91425" wrap="square" tIns="45700">
            <a:normAutofit fontScale="92500" lnSpcReduction="20000"/>
          </a:bodyPr>
          <a:lstStyle/>
          <a:p>
            <a:pPr indent="-27940" lvl="0" marL="285750" rtl="0" algn="l">
              <a:spcBef>
                <a:spcPts val="0"/>
              </a:spcBef>
              <a:spcAft>
                <a:spcPts val="0"/>
              </a:spcAft>
              <a:buSzPct val="145000"/>
              <a:buNone/>
            </a:pPr>
            <a:r>
              <a:t/>
            </a:r>
            <a:endParaRPr/>
          </a:p>
          <a:p>
            <a:pPr indent="-266414" lvl="0" marL="285750" rtl="0" algn="l">
              <a:spcBef>
                <a:spcPts val="1160"/>
              </a:spcBef>
              <a:spcAft>
                <a:spcPts val="0"/>
              </a:spcAft>
              <a:buSzPct val="145000"/>
              <a:buChar char="•"/>
            </a:pPr>
            <a:r>
              <a:rPr lang="fr-FR"/>
              <a:t>Comment pouvons-nous obtenir une estimation des performances d'un modèle appris?</a:t>
            </a:r>
            <a:endParaRPr/>
          </a:p>
          <a:p>
            <a:pPr indent="-27940" lvl="0" marL="285750" rtl="0" algn="l">
              <a:spcBef>
                <a:spcPts val="1160"/>
              </a:spcBef>
              <a:spcAft>
                <a:spcPts val="0"/>
              </a:spcAft>
              <a:buSzPct val="145000"/>
              <a:buNone/>
            </a:pPr>
            <a:r>
              <a:t/>
            </a:r>
            <a:endParaRPr/>
          </a:p>
          <a:p>
            <a:pPr indent="-269176" lvl="1" marL="742950" rtl="0" algn="l">
              <a:spcBef>
                <a:spcPts val="1080"/>
              </a:spcBef>
              <a:spcAft>
                <a:spcPts val="0"/>
              </a:spcAft>
              <a:buSzPct val="145000"/>
              <a:buChar char="•"/>
            </a:pPr>
            <a:r>
              <a:rPr lang="fr-FR"/>
              <a:t>lors de l’apprentissage d’un modèle, vous devez faire semblant de ne pas disposer des données de test : elles ne sont pas utilisées pour </a:t>
            </a:r>
            <a:r>
              <a:rPr lang="fr-FR"/>
              <a:t>entraîner</a:t>
            </a:r>
            <a:r>
              <a:rPr lang="fr-FR"/>
              <a:t> le modèle.</a:t>
            </a:r>
            <a:endParaRPr/>
          </a:p>
          <a:p>
            <a:pPr indent="-269176" lvl="1" marL="742950" rtl="0" algn="l">
              <a:spcBef>
                <a:spcPts val="1080"/>
              </a:spcBef>
              <a:spcAft>
                <a:spcPts val="0"/>
              </a:spcAft>
              <a:buSzPct val="145000"/>
              <a:buChar char="•"/>
            </a:pPr>
            <a:r>
              <a:rPr lang="fr-FR"/>
              <a:t>si les étiquettes de l'ensemble de tests influencent le modèle de quelque manière que ce soit, les estimations de l'exactitude seront biaisées</a:t>
            </a:r>
            <a:endParaRPr/>
          </a:p>
        </p:txBody>
      </p:sp>
      <p:sp>
        <p:nvSpPr>
          <p:cNvPr id="605" name="Google Shape;605;p56"/>
          <p:cNvSpPr txBox="1"/>
          <p:nvPr>
            <p:ph idx="12" type="sldNum"/>
          </p:nvPr>
        </p:nvSpPr>
        <p:spPr>
          <a:xfrm>
            <a:off x="10951856" y="5867131"/>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ge03f564325_0_128"/>
          <p:cNvSpPr txBox="1"/>
          <p:nvPr>
            <p:ph type="title"/>
          </p:nvPr>
        </p:nvSpPr>
        <p:spPr>
          <a:xfrm>
            <a:off x="1484311" y="685801"/>
            <a:ext cx="10018800"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Les</a:t>
            </a:r>
            <a:r>
              <a:rPr lang="fr-FR"/>
              <a:t> métriques</a:t>
            </a:r>
            <a:endParaRPr/>
          </a:p>
        </p:txBody>
      </p:sp>
      <p:sp>
        <p:nvSpPr>
          <p:cNvPr id="611" name="Google Shape;611;ge03f564325_0_128"/>
          <p:cNvSpPr txBox="1"/>
          <p:nvPr>
            <p:ph idx="1" type="body"/>
          </p:nvPr>
        </p:nvSpPr>
        <p:spPr>
          <a:xfrm>
            <a:off x="1484310" y="1790701"/>
            <a:ext cx="10018800" cy="4000500"/>
          </a:xfrm>
          <a:prstGeom prst="rect">
            <a:avLst/>
          </a:prstGeom>
          <a:noFill/>
          <a:ln>
            <a:noFill/>
          </a:ln>
        </p:spPr>
        <p:txBody>
          <a:bodyPr anchorCtr="0" anchor="ctr" bIns="45700" lIns="91425" spcFirstLastPara="1" rIns="91425" wrap="square" tIns="45700">
            <a:normAutofit fontScale="85000" lnSpcReduction="20000"/>
          </a:bodyPr>
          <a:lstStyle/>
          <a:p>
            <a:pPr indent="-247078" lvl="0" marL="285750" rtl="0" algn="l">
              <a:spcBef>
                <a:spcPts val="1160"/>
              </a:spcBef>
              <a:spcAft>
                <a:spcPts val="0"/>
              </a:spcAft>
              <a:buSzPct val="145000"/>
              <a:buChar char="•"/>
            </a:pPr>
            <a:r>
              <a:rPr lang="fr-FR"/>
              <a:t>Il existe différentes métriques pour estimer les performances d’un modèle</a:t>
            </a:r>
            <a:endParaRPr/>
          </a:p>
          <a:p>
            <a:pPr indent="-247078" lvl="0" marL="285750" rtl="0" algn="l">
              <a:spcBef>
                <a:spcPts val="0"/>
              </a:spcBef>
              <a:spcAft>
                <a:spcPts val="0"/>
              </a:spcAft>
              <a:buSzPct val="145000"/>
              <a:buChar char="•"/>
            </a:pPr>
            <a:r>
              <a:rPr lang="fr-FR"/>
              <a:t>Quelques métriques de régression</a:t>
            </a:r>
            <a:endParaRPr/>
          </a:p>
          <a:p>
            <a:pPr indent="-252603" lvl="1" marL="742950" rtl="0" algn="l">
              <a:spcBef>
                <a:spcPts val="1080"/>
              </a:spcBef>
              <a:spcAft>
                <a:spcPts val="0"/>
              </a:spcAft>
              <a:buSzPct val="145000"/>
              <a:buChar char="•"/>
            </a:pPr>
            <a:r>
              <a:rPr lang="fr-FR" u="sng">
                <a:solidFill>
                  <a:schemeClr val="hlink"/>
                </a:solidFill>
                <a:hlinkClick r:id="rId3"/>
              </a:rPr>
              <a:t>Mean Squared Error</a:t>
            </a:r>
            <a:r>
              <a:rPr lang="fr-FR"/>
              <a:t>, </a:t>
            </a:r>
            <a:r>
              <a:rPr lang="fr-FR" u="sng">
                <a:solidFill>
                  <a:schemeClr val="hlink"/>
                </a:solidFill>
                <a:hlinkClick r:id="rId4"/>
              </a:rPr>
              <a:t>Mean Absolute Error</a:t>
            </a:r>
            <a:r>
              <a:rPr lang="fr-FR"/>
              <a:t>, Root Mean Squared Error, </a:t>
            </a:r>
            <a:r>
              <a:rPr lang="fr-FR" u="sng">
                <a:solidFill>
                  <a:schemeClr val="hlink"/>
                </a:solidFill>
                <a:hlinkClick r:id="rId5"/>
              </a:rPr>
              <a:t>R2 score</a:t>
            </a:r>
            <a:endParaRPr/>
          </a:p>
          <a:p>
            <a:pPr indent="-247078" lvl="0" marL="285750" rtl="0" algn="l">
              <a:spcBef>
                <a:spcPts val="1160"/>
              </a:spcBef>
              <a:spcAft>
                <a:spcPts val="0"/>
              </a:spcAft>
              <a:buSzPct val="145000"/>
              <a:buChar char="•"/>
            </a:pPr>
            <a:r>
              <a:rPr lang="fr-FR"/>
              <a:t>Quelques métriques de classification</a:t>
            </a:r>
            <a:endParaRPr/>
          </a:p>
          <a:p>
            <a:pPr indent="-252603" lvl="1" marL="742950" rtl="0" algn="l">
              <a:spcBef>
                <a:spcPts val="1080"/>
              </a:spcBef>
              <a:spcAft>
                <a:spcPts val="0"/>
              </a:spcAft>
              <a:buSzPct val="145000"/>
              <a:buChar char="•"/>
            </a:pPr>
            <a:r>
              <a:rPr lang="fr-FR" u="sng">
                <a:solidFill>
                  <a:schemeClr val="hlink"/>
                </a:solidFill>
                <a:hlinkClick r:id="rId6"/>
              </a:rPr>
              <a:t>Accuracy</a:t>
            </a:r>
            <a:r>
              <a:rPr lang="fr-FR"/>
              <a:t>, </a:t>
            </a:r>
            <a:r>
              <a:rPr lang="fr-FR" u="sng">
                <a:solidFill>
                  <a:schemeClr val="hlink"/>
                </a:solidFill>
                <a:hlinkClick r:id="rId7"/>
              </a:rPr>
              <a:t>Precision</a:t>
            </a:r>
            <a:r>
              <a:rPr lang="fr-FR"/>
              <a:t>, </a:t>
            </a:r>
            <a:r>
              <a:rPr lang="fr-FR" u="sng">
                <a:solidFill>
                  <a:schemeClr val="hlink"/>
                </a:solidFill>
                <a:hlinkClick r:id="rId8"/>
              </a:rPr>
              <a:t>Recall</a:t>
            </a:r>
            <a:r>
              <a:rPr lang="fr-FR"/>
              <a:t>, </a:t>
            </a:r>
            <a:r>
              <a:rPr lang="fr-FR" u="sng">
                <a:solidFill>
                  <a:schemeClr val="hlink"/>
                </a:solidFill>
                <a:hlinkClick r:id="rId9"/>
              </a:rPr>
              <a:t>F1 score</a:t>
            </a:r>
            <a:r>
              <a:rPr lang="fr-FR"/>
              <a:t>, </a:t>
            </a:r>
            <a:r>
              <a:rPr lang="fr-FR" u="sng">
                <a:solidFill>
                  <a:schemeClr val="hlink"/>
                </a:solidFill>
                <a:hlinkClick r:id="rId10"/>
              </a:rPr>
              <a:t>ROC AUC</a:t>
            </a:r>
            <a:endParaRPr/>
          </a:p>
          <a:p>
            <a:pPr indent="-247078" lvl="0" marL="285750" rtl="0" algn="l">
              <a:spcBef>
                <a:spcPts val="1160"/>
              </a:spcBef>
              <a:spcAft>
                <a:spcPts val="0"/>
              </a:spcAft>
              <a:buSzPct val="145000"/>
              <a:buChar char="•"/>
            </a:pPr>
            <a:r>
              <a:rPr lang="fr-FR"/>
              <a:t>Autres métriques</a:t>
            </a:r>
            <a:endParaRPr/>
          </a:p>
          <a:p>
            <a:pPr indent="-252603" lvl="1" marL="742950" rtl="0" algn="l">
              <a:spcBef>
                <a:spcPts val="1080"/>
              </a:spcBef>
              <a:spcAft>
                <a:spcPts val="0"/>
              </a:spcAft>
              <a:buSzPct val="145000"/>
              <a:buChar char="•"/>
            </a:pPr>
            <a:r>
              <a:rPr lang="fr-FR"/>
              <a:t>Gini, Average Among Top P, Average Precision, Mean Average Precision...</a:t>
            </a:r>
            <a:endParaRPr/>
          </a:p>
        </p:txBody>
      </p:sp>
      <p:sp>
        <p:nvSpPr>
          <p:cNvPr id="612" name="Google Shape;612;ge03f564325_0_128"/>
          <p:cNvSpPr txBox="1"/>
          <p:nvPr>
            <p:ph idx="12" type="sldNum"/>
          </p:nvPr>
        </p:nvSpPr>
        <p:spPr>
          <a:xfrm>
            <a:off x="10951856" y="5867131"/>
            <a:ext cx="5511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ge03f564325_0_142"/>
          <p:cNvSpPr txBox="1"/>
          <p:nvPr>
            <p:ph type="title"/>
          </p:nvPr>
        </p:nvSpPr>
        <p:spPr>
          <a:xfrm>
            <a:off x="1484311" y="685801"/>
            <a:ext cx="10018800"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Limite du % de bien classés (accuracy)</a:t>
            </a:r>
            <a:endParaRPr/>
          </a:p>
        </p:txBody>
      </p:sp>
      <p:sp>
        <p:nvSpPr>
          <p:cNvPr id="618" name="Google Shape;618;ge03f564325_0_142"/>
          <p:cNvSpPr txBox="1"/>
          <p:nvPr>
            <p:ph idx="1" type="body"/>
          </p:nvPr>
        </p:nvSpPr>
        <p:spPr>
          <a:xfrm>
            <a:off x="1484300" y="1790700"/>
            <a:ext cx="10018800" cy="4379100"/>
          </a:xfrm>
          <a:prstGeom prst="rect">
            <a:avLst/>
          </a:prstGeom>
          <a:noFill/>
          <a:ln>
            <a:noFill/>
          </a:ln>
        </p:spPr>
        <p:txBody>
          <a:bodyPr anchorCtr="0" anchor="ctr" bIns="45700" lIns="91425" spcFirstLastPara="1" rIns="91425" wrap="square" tIns="45700">
            <a:normAutofit fontScale="77500" lnSpcReduction="10000"/>
          </a:bodyPr>
          <a:lstStyle/>
          <a:p>
            <a:pPr indent="-47275" lvl="0" marL="285750" rtl="0" algn="l">
              <a:spcBef>
                <a:spcPts val="0"/>
              </a:spcBef>
              <a:spcAft>
                <a:spcPts val="0"/>
              </a:spcAft>
              <a:buSzPct val="145000"/>
              <a:buNone/>
            </a:pPr>
            <a:r>
              <a:t/>
            </a:r>
            <a:endParaRPr/>
          </a:p>
          <a:p>
            <a:pPr indent="-247078" lvl="0" marL="285750" rtl="0" algn="l">
              <a:spcBef>
                <a:spcPts val="1118"/>
              </a:spcBef>
              <a:spcAft>
                <a:spcPts val="0"/>
              </a:spcAft>
              <a:buSzPct val="145000"/>
              <a:buChar char="•"/>
            </a:pPr>
            <a:r>
              <a:rPr lang="fr-FR"/>
              <a:t>Considérons un problème à 2 classes</a:t>
            </a:r>
            <a:endParaRPr/>
          </a:p>
          <a:p>
            <a:pPr indent="-252603" lvl="1" marL="742950" rtl="0" algn="l">
              <a:spcBef>
                <a:spcPts val="1044"/>
              </a:spcBef>
              <a:spcAft>
                <a:spcPts val="0"/>
              </a:spcAft>
              <a:buSzPct val="145000"/>
              <a:buChar char="•"/>
            </a:pPr>
            <a:r>
              <a:rPr lang="fr-FR"/>
              <a:t>Nombre d'exemples de classe 0 = 9990</a:t>
            </a:r>
            <a:endParaRPr/>
          </a:p>
          <a:p>
            <a:pPr indent="-252603" lvl="1" marL="742950" rtl="0" algn="l">
              <a:spcBef>
                <a:spcPts val="1044"/>
              </a:spcBef>
              <a:spcAft>
                <a:spcPts val="0"/>
              </a:spcAft>
              <a:buSzPct val="145000"/>
              <a:buChar char="•"/>
            </a:pPr>
            <a:r>
              <a:rPr lang="fr-FR"/>
              <a:t>Nombre d'exemples de classe 1 = 10</a:t>
            </a:r>
            <a:endParaRPr/>
          </a:p>
          <a:p>
            <a:pPr indent="-247078" lvl="0" marL="285750" rtl="0" algn="l">
              <a:spcBef>
                <a:spcPts val="1118"/>
              </a:spcBef>
              <a:spcAft>
                <a:spcPts val="0"/>
              </a:spcAft>
              <a:buSzPct val="145000"/>
              <a:buChar char="•"/>
            </a:pPr>
            <a:r>
              <a:rPr lang="fr-FR"/>
              <a:t>Si le modèle prédit que tout est en classe 0, le % de ben classés est de 9990/10000 = 99,9%</a:t>
            </a:r>
            <a:endParaRPr/>
          </a:p>
          <a:p>
            <a:pPr indent="-247078" lvl="0" marL="285750" rtl="0" algn="l">
              <a:spcBef>
                <a:spcPts val="1118"/>
              </a:spcBef>
              <a:spcAft>
                <a:spcPts val="0"/>
              </a:spcAft>
              <a:buSzPct val="145000"/>
              <a:buChar char="•"/>
            </a:pPr>
            <a:r>
              <a:rPr lang="fr-FR"/>
              <a:t>L’accuracy est trompeuse car le modèle ne détecte aucun exemple de classe 1</a:t>
            </a:r>
            <a:endParaRPr/>
          </a:p>
          <a:p>
            <a:pPr indent="-247078" lvl="0" marL="285750" rtl="0" algn="l">
              <a:spcBef>
                <a:spcPts val="1118"/>
              </a:spcBef>
              <a:spcAft>
                <a:spcPts val="0"/>
              </a:spcAft>
              <a:buSzPct val="145000"/>
              <a:buChar char="•"/>
            </a:pPr>
            <a:r>
              <a:rPr lang="fr-FR"/>
              <a:t>L’utilisation de métriques telles que le F1-score ou le ROC AUC peut parfois répondre à cette limitation</a:t>
            </a:r>
            <a:endParaRPr/>
          </a:p>
        </p:txBody>
      </p:sp>
      <p:sp>
        <p:nvSpPr>
          <p:cNvPr id="619" name="Google Shape;619;ge03f564325_0_142"/>
          <p:cNvSpPr txBox="1"/>
          <p:nvPr>
            <p:ph idx="12" type="sldNum"/>
          </p:nvPr>
        </p:nvSpPr>
        <p:spPr>
          <a:xfrm>
            <a:off x="10951856" y="5867131"/>
            <a:ext cx="5511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ge03f564325_0_134"/>
          <p:cNvSpPr txBox="1"/>
          <p:nvPr>
            <p:ph type="title"/>
          </p:nvPr>
        </p:nvSpPr>
        <p:spPr>
          <a:xfrm>
            <a:off x="1484311" y="685801"/>
            <a:ext cx="10018800"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Métriques</a:t>
            </a:r>
            <a:endParaRPr/>
          </a:p>
        </p:txBody>
      </p:sp>
      <p:sp>
        <p:nvSpPr>
          <p:cNvPr id="625" name="Google Shape;625;ge03f564325_0_134"/>
          <p:cNvSpPr txBox="1"/>
          <p:nvPr>
            <p:ph idx="1" type="body"/>
          </p:nvPr>
        </p:nvSpPr>
        <p:spPr>
          <a:xfrm>
            <a:off x="2009775" y="1535838"/>
            <a:ext cx="9600900" cy="662100"/>
          </a:xfrm>
          <a:prstGeom prst="rect">
            <a:avLst/>
          </a:prstGeom>
          <a:noFill/>
          <a:ln>
            <a:noFill/>
          </a:ln>
        </p:spPr>
        <p:txBody>
          <a:bodyPr anchorCtr="0" anchor="ctr" bIns="45700" lIns="91425" spcFirstLastPara="1" rIns="91425" wrap="square" tIns="45700">
            <a:normAutofit fontScale="85000"/>
          </a:bodyPr>
          <a:lstStyle/>
          <a:p>
            <a:pPr indent="-305085" lvl="0" marL="285750" rtl="0" algn="l">
              <a:spcBef>
                <a:spcPts val="0"/>
              </a:spcBef>
              <a:spcAft>
                <a:spcPts val="0"/>
              </a:spcAft>
              <a:buSzPct val="145000"/>
              <a:buChar char="•"/>
            </a:pPr>
            <a:r>
              <a:rPr lang="fr-FR"/>
              <a:t>Voici les résultats des mesures les données UCI sur le cancer du sein</a:t>
            </a:r>
            <a:endParaRPr/>
          </a:p>
        </p:txBody>
      </p:sp>
      <p:sp>
        <p:nvSpPr>
          <p:cNvPr id="626" name="Google Shape;626;ge03f564325_0_134"/>
          <p:cNvSpPr txBox="1"/>
          <p:nvPr>
            <p:ph idx="12" type="sldNum"/>
          </p:nvPr>
        </p:nvSpPr>
        <p:spPr>
          <a:xfrm>
            <a:off x="10951856" y="5867131"/>
            <a:ext cx="5511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pic>
        <p:nvPicPr>
          <p:cNvPr id="627" name="Google Shape;627;ge03f564325_0_134"/>
          <p:cNvPicPr preferRelativeResize="0"/>
          <p:nvPr/>
        </p:nvPicPr>
        <p:blipFill rotWithShape="1">
          <a:blip r:embed="rId3">
            <a:alphaModFix/>
          </a:blip>
          <a:srcRect b="0" l="0" r="0" t="0"/>
          <a:stretch/>
        </p:blipFill>
        <p:spPr>
          <a:xfrm>
            <a:off x="1684788" y="2658708"/>
            <a:ext cx="9085632" cy="3759963"/>
          </a:xfrm>
          <a:prstGeom prst="rect">
            <a:avLst/>
          </a:prstGeom>
          <a:noFill/>
          <a:ln>
            <a:noFill/>
          </a:ln>
        </p:spPr>
      </p:pic>
      <p:sp>
        <p:nvSpPr>
          <p:cNvPr id="628" name="Google Shape;628;ge03f564325_0_134"/>
          <p:cNvSpPr/>
          <p:nvPr/>
        </p:nvSpPr>
        <p:spPr>
          <a:xfrm>
            <a:off x="2907322" y="2135260"/>
            <a:ext cx="80742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FR" sz="1800" u="sng">
                <a:solidFill>
                  <a:schemeClr val="dk1"/>
                </a:solidFill>
                <a:latin typeface="Corbel"/>
                <a:ea typeface="Corbel"/>
                <a:cs typeface="Corbel"/>
                <a:sym typeface="Corbel"/>
                <a:hlinkClick r:id="rId4">
                  <a:extLst>
                    <a:ext uri="{A12FA001-AC4F-418D-AE19-62706E023703}">
                      <ahyp:hlinkClr val="tx"/>
                    </a:ext>
                  </a:extLst>
                </a:hlinkClick>
              </a:rPr>
              <a:t>http://mlr.cs.umass.edu/ml/datasets/Breast+Cancer+Wisconsin+(Diagnostic)</a:t>
            </a:r>
            <a:r>
              <a:rPr lang="fr-FR" sz="1800">
                <a:solidFill>
                  <a:schemeClr val="dk1"/>
                </a:solidFill>
                <a:latin typeface="Corbel"/>
                <a:ea typeface="Corbel"/>
                <a:cs typeface="Corbel"/>
                <a:sym typeface="Corbel"/>
              </a:rPr>
              <a:t>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57"/>
          <p:cNvSpPr txBox="1"/>
          <p:nvPr>
            <p:ph type="title"/>
          </p:nvPr>
        </p:nvSpPr>
        <p:spPr>
          <a:xfrm>
            <a:off x="1484311" y="685800"/>
            <a:ext cx="10018713" cy="109537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0000"/>
              </a:buClr>
              <a:buSzPts val="2400"/>
              <a:buFont typeface="Arial"/>
              <a:buNone/>
            </a:pPr>
            <a:r>
              <a:rPr b="1" i="0" lang="fr-FR" sz="2400" u="none" strike="noStrike">
                <a:solidFill>
                  <a:srgbClr val="000000"/>
                </a:solidFill>
                <a:latin typeface="Arial"/>
                <a:ea typeface="Arial"/>
                <a:cs typeface="Arial"/>
                <a:sym typeface="Arial"/>
              </a:rPr>
              <a:t>La démarche Train/Test</a:t>
            </a:r>
            <a:endParaRPr sz="2400"/>
          </a:p>
        </p:txBody>
      </p:sp>
      <p:sp>
        <p:nvSpPr>
          <p:cNvPr id="634" name="Google Shape;634;p57"/>
          <p:cNvSpPr txBox="1"/>
          <p:nvPr>
            <p:ph idx="1" type="body"/>
          </p:nvPr>
        </p:nvSpPr>
        <p:spPr>
          <a:xfrm>
            <a:off x="1484300" y="1864350"/>
            <a:ext cx="5101200" cy="4452900"/>
          </a:xfrm>
          <a:prstGeom prst="rect">
            <a:avLst/>
          </a:prstGeom>
          <a:noFill/>
          <a:ln>
            <a:noFill/>
          </a:ln>
        </p:spPr>
        <p:txBody>
          <a:bodyPr anchorCtr="0" anchor="ctr" bIns="45700" lIns="91425" spcFirstLastPara="1" rIns="91425" wrap="square" tIns="45700">
            <a:normAutofit lnSpcReduction="20000"/>
          </a:bodyPr>
          <a:lstStyle/>
          <a:p>
            <a:pPr indent="-285750" lvl="0" marL="285750" rtl="0" algn="l">
              <a:spcBef>
                <a:spcPts val="0"/>
              </a:spcBef>
              <a:spcAft>
                <a:spcPts val="0"/>
              </a:spcAft>
              <a:buSzPts val="2610"/>
              <a:buChar char="•"/>
            </a:pPr>
            <a:r>
              <a:rPr b="0" i="0" lang="fr-FR" sz="1800" u="none" strike="noStrike">
                <a:solidFill>
                  <a:srgbClr val="000000"/>
                </a:solidFill>
                <a:latin typeface="Arial"/>
                <a:ea typeface="Arial"/>
                <a:cs typeface="Arial"/>
                <a:sym typeface="Arial"/>
              </a:rPr>
              <a:t>On coupe le jeu de données en deux (échantillon d’apprentissage et échantillon test).</a:t>
            </a:r>
            <a:endParaRPr/>
          </a:p>
          <a:p>
            <a:pPr indent="-285750" lvl="0" marL="285750" rtl="0" algn="l">
              <a:spcBef>
                <a:spcPts val="960"/>
              </a:spcBef>
              <a:spcAft>
                <a:spcPts val="0"/>
              </a:spcAft>
              <a:buSzPts val="2610"/>
              <a:buChar char="•"/>
            </a:pPr>
            <a:r>
              <a:rPr b="0" i="0" lang="fr-FR" sz="1800" u="none" strike="noStrike">
                <a:solidFill>
                  <a:srgbClr val="000000"/>
                </a:solidFill>
                <a:latin typeface="Arial"/>
                <a:ea typeface="Arial"/>
                <a:cs typeface="Arial"/>
                <a:sym typeface="Arial"/>
              </a:rPr>
              <a:t>On demande à la machine d’apprendre la tâche sur l’échantillon d’apprentissage.</a:t>
            </a:r>
            <a:endParaRPr/>
          </a:p>
          <a:p>
            <a:pPr indent="-285750" lvl="0" marL="285750" rtl="0" algn="l">
              <a:spcBef>
                <a:spcPts val="960"/>
              </a:spcBef>
              <a:spcAft>
                <a:spcPts val="0"/>
              </a:spcAft>
              <a:buSzPts val="2610"/>
              <a:buChar char="•"/>
            </a:pPr>
            <a:r>
              <a:rPr b="0" i="0" lang="fr-FR" sz="1800" u="none" strike="noStrike">
                <a:solidFill>
                  <a:srgbClr val="000000"/>
                </a:solidFill>
                <a:latin typeface="Arial"/>
                <a:ea typeface="Arial"/>
                <a:cs typeface="Arial"/>
                <a:sym typeface="Arial"/>
              </a:rPr>
              <a:t>On demande à la machine d’exécuter la tâche apprise sur l’échantillon test.</a:t>
            </a:r>
            <a:endParaRPr/>
          </a:p>
          <a:p>
            <a:pPr indent="-285750" lvl="0" marL="285750" rtl="0" algn="l">
              <a:spcBef>
                <a:spcPts val="960"/>
              </a:spcBef>
              <a:spcAft>
                <a:spcPts val="0"/>
              </a:spcAft>
              <a:buSzPts val="2610"/>
              <a:buChar char="•"/>
            </a:pPr>
            <a:r>
              <a:rPr b="0" i="0" lang="fr-FR" sz="1800" u="none" strike="noStrike">
                <a:solidFill>
                  <a:srgbClr val="000000"/>
                </a:solidFill>
                <a:latin typeface="Arial"/>
                <a:ea typeface="Arial"/>
                <a:cs typeface="Arial"/>
                <a:sym typeface="Arial"/>
              </a:rPr>
              <a:t>On compare les classes réelles et les classes prédites par la machine sur l’échantillon test. Si elles</a:t>
            </a:r>
            <a:r>
              <a:rPr lang="fr-FR" sz="1800">
                <a:solidFill>
                  <a:srgbClr val="000000"/>
                </a:solidFill>
                <a:latin typeface="Arial"/>
                <a:ea typeface="Arial"/>
                <a:cs typeface="Arial"/>
                <a:sym typeface="Arial"/>
              </a:rPr>
              <a:t> correspondent</a:t>
            </a:r>
            <a:r>
              <a:rPr b="0" i="1" lang="fr-FR" sz="1800" u="none" strike="noStrike">
                <a:solidFill>
                  <a:srgbClr val="000000"/>
                </a:solidFill>
                <a:latin typeface="Arial"/>
                <a:ea typeface="Arial"/>
                <a:cs typeface="Arial"/>
                <a:sym typeface="Arial"/>
              </a:rPr>
              <a:t> </a:t>
            </a:r>
            <a:r>
              <a:rPr b="0" lang="fr-FR" sz="1800" u="none" strike="noStrike">
                <a:solidFill>
                  <a:srgbClr val="000000"/>
                </a:solidFill>
                <a:latin typeface="Arial"/>
                <a:ea typeface="Arial"/>
                <a:cs typeface="Arial"/>
                <a:sym typeface="Arial"/>
              </a:rPr>
              <a:t>bien</a:t>
            </a:r>
            <a:r>
              <a:rPr b="0" i="0" lang="fr-FR" sz="1800" u="none" strike="noStrike">
                <a:solidFill>
                  <a:srgbClr val="000000"/>
                </a:solidFill>
                <a:latin typeface="Arial"/>
                <a:ea typeface="Arial"/>
                <a:cs typeface="Arial"/>
                <a:sym typeface="Arial"/>
              </a:rPr>
              <a:t>, l’algo est performant. </a:t>
            </a:r>
            <a:endParaRPr sz="1800">
              <a:solidFill>
                <a:srgbClr val="000000"/>
              </a:solidFill>
              <a:latin typeface="Noto Sans Symbols"/>
              <a:ea typeface="Noto Sans Symbols"/>
              <a:cs typeface="Noto Sans Symbols"/>
              <a:sym typeface="Noto Sans Symbols"/>
            </a:endParaRPr>
          </a:p>
          <a:p>
            <a:pPr indent="457200" lvl="0" marL="0" rtl="0" algn="l">
              <a:spcBef>
                <a:spcPts val="960"/>
              </a:spcBef>
              <a:spcAft>
                <a:spcPts val="0"/>
              </a:spcAft>
              <a:buNone/>
            </a:pPr>
            <a:r>
              <a:rPr lang="fr-FR" sz="1800">
                <a:solidFill>
                  <a:srgbClr val="000000"/>
                </a:solidFill>
                <a:latin typeface="Arial"/>
                <a:ea typeface="Arial"/>
                <a:cs typeface="Arial"/>
                <a:sym typeface="Arial"/>
              </a:rPr>
              <a:t>=&gt; On utilise une métrique pour mesurer la performance</a:t>
            </a:r>
            <a:endParaRPr/>
          </a:p>
        </p:txBody>
      </p:sp>
      <p:sp>
        <p:nvSpPr>
          <p:cNvPr id="635" name="Google Shape;635;p57"/>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pic>
        <p:nvPicPr>
          <p:cNvPr id="636" name="Google Shape;636;p57"/>
          <p:cNvPicPr preferRelativeResize="0"/>
          <p:nvPr>
            <p:ph idx="2" type="body"/>
          </p:nvPr>
        </p:nvPicPr>
        <p:blipFill rotWithShape="1">
          <a:blip r:embed="rId3">
            <a:alphaModFix/>
          </a:blip>
          <a:srcRect b="0" l="0" r="0" t="0"/>
          <a:stretch/>
        </p:blipFill>
        <p:spPr>
          <a:xfrm>
            <a:off x="7003664" y="2133600"/>
            <a:ext cx="4102872" cy="3657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ge03f564325_0_7"/>
          <p:cNvPicPr preferRelativeResize="0"/>
          <p:nvPr/>
        </p:nvPicPr>
        <p:blipFill>
          <a:blip r:embed="rId3">
            <a:alphaModFix/>
          </a:blip>
          <a:stretch>
            <a:fillRect/>
          </a:stretch>
        </p:blipFill>
        <p:spPr>
          <a:xfrm>
            <a:off x="2445575" y="1388375"/>
            <a:ext cx="8096250" cy="40481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61"/>
          <p:cNvSpPr txBox="1"/>
          <p:nvPr>
            <p:ph type="title"/>
          </p:nvPr>
        </p:nvSpPr>
        <p:spPr>
          <a:xfrm>
            <a:off x="1484311" y="685801"/>
            <a:ext cx="10018713"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Ajustement des hyper-paramètres</a:t>
            </a:r>
            <a:endParaRPr/>
          </a:p>
        </p:txBody>
      </p:sp>
      <p:sp>
        <p:nvSpPr>
          <p:cNvPr id="642" name="Google Shape;642;p61"/>
          <p:cNvSpPr txBox="1"/>
          <p:nvPr>
            <p:ph idx="1" type="body"/>
          </p:nvPr>
        </p:nvSpPr>
        <p:spPr>
          <a:xfrm>
            <a:off x="1484300" y="1790700"/>
            <a:ext cx="10238400" cy="4499700"/>
          </a:xfrm>
          <a:prstGeom prst="rect">
            <a:avLst/>
          </a:prstGeom>
          <a:noFill/>
          <a:ln>
            <a:noFill/>
          </a:ln>
        </p:spPr>
        <p:txBody>
          <a:bodyPr anchorCtr="0" anchor="ctr" bIns="45700" lIns="91425" spcFirstLastPara="1" rIns="91425" wrap="square" tIns="45700">
            <a:normAutofit fontScale="70000" lnSpcReduction="20000"/>
          </a:bodyPr>
          <a:lstStyle/>
          <a:p>
            <a:pPr indent="-47275" lvl="0" marL="285750" rtl="0" algn="l">
              <a:spcBef>
                <a:spcPts val="0"/>
              </a:spcBef>
              <a:spcAft>
                <a:spcPts val="0"/>
              </a:spcAft>
              <a:buSzPct val="145000"/>
              <a:buNone/>
            </a:pPr>
            <a:r>
              <a:t/>
            </a:r>
            <a:endParaRPr/>
          </a:p>
          <a:p>
            <a:pPr indent="-227742" lvl="0" marL="285750" rtl="0" algn="l">
              <a:spcBef>
                <a:spcPts val="1118"/>
              </a:spcBef>
              <a:spcAft>
                <a:spcPts val="0"/>
              </a:spcAft>
              <a:buSzPct val="145000"/>
              <a:buChar char="•"/>
            </a:pPr>
            <a:r>
              <a:rPr lang="fr-FR"/>
              <a:t>Un “hyperparamètre” est un paramètre que l’on peut fixer, en opposition aux paramètres d’un modèle qui sont fixés lors de l’apprentissage</a:t>
            </a:r>
            <a:endParaRPr/>
          </a:p>
          <a:p>
            <a:pPr indent="-227742" lvl="0" marL="285750" rtl="0" algn="l">
              <a:spcBef>
                <a:spcPts val="1118"/>
              </a:spcBef>
              <a:spcAft>
                <a:spcPts val="0"/>
              </a:spcAft>
              <a:buSzPct val="145000"/>
              <a:buChar char="•"/>
            </a:pPr>
            <a:r>
              <a:rPr lang="fr-FR"/>
              <a:t>De nombreux algorithmes d’apprentissage automatique ont des hyperparamètres et il est difficile de fixer leur valeur.</a:t>
            </a:r>
            <a:endParaRPr/>
          </a:p>
          <a:p>
            <a:pPr indent="-236029" lvl="1" marL="742950" rtl="0" algn="l">
              <a:spcBef>
                <a:spcPts val="1044"/>
              </a:spcBef>
              <a:spcAft>
                <a:spcPts val="0"/>
              </a:spcAft>
              <a:buSzPct val="145000"/>
              <a:buChar char="•"/>
            </a:pPr>
            <a:r>
              <a:rPr lang="fr-FR"/>
              <a:t>Nombre de voisins dans k-NN</a:t>
            </a:r>
            <a:endParaRPr/>
          </a:p>
          <a:p>
            <a:pPr indent="-236029" lvl="1" marL="742950" rtl="0" algn="l">
              <a:spcBef>
                <a:spcPts val="1044"/>
              </a:spcBef>
              <a:spcAft>
                <a:spcPts val="0"/>
              </a:spcAft>
              <a:buSzPct val="145000"/>
              <a:buChar char="•"/>
            </a:pPr>
            <a:r>
              <a:rPr lang="fr-FR"/>
              <a:t>Profondeur d'un arbre de décision</a:t>
            </a:r>
            <a:endParaRPr/>
          </a:p>
          <a:p>
            <a:pPr indent="-236029" lvl="1" marL="742950" rtl="0" algn="l">
              <a:spcBef>
                <a:spcPts val="1044"/>
              </a:spcBef>
              <a:spcAft>
                <a:spcPts val="0"/>
              </a:spcAft>
              <a:buSzPct val="145000"/>
              <a:buChar char="•"/>
            </a:pPr>
            <a:r>
              <a:rPr lang="fr-FR"/>
              <a:t>Noyau en SVM</a:t>
            </a:r>
            <a:endParaRPr/>
          </a:p>
          <a:p>
            <a:pPr indent="-236029" lvl="1" marL="742950" rtl="0" algn="l">
              <a:spcBef>
                <a:spcPts val="1044"/>
              </a:spcBef>
              <a:spcAft>
                <a:spcPts val="0"/>
              </a:spcAft>
              <a:buSzPct val="145000"/>
              <a:buChar char="•"/>
            </a:pPr>
            <a:r>
              <a:rPr lang="fr-FR"/>
              <a:t>…</a:t>
            </a:r>
            <a:endParaRPr/>
          </a:p>
          <a:p>
            <a:pPr indent="-227742" lvl="0" marL="285750" rtl="0" algn="l">
              <a:spcBef>
                <a:spcPts val="1118"/>
              </a:spcBef>
              <a:spcAft>
                <a:spcPts val="0"/>
              </a:spcAft>
              <a:buSzPct val="145000"/>
              <a:buChar char="•"/>
            </a:pPr>
            <a:r>
              <a:rPr lang="fr-FR"/>
              <a:t>La méthode principale est la recherche sur grille (</a:t>
            </a:r>
            <a:r>
              <a:rPr lang="fr-FR" u="sng">
                <a:solidFill>
                  <a:schemeClr val="hlink"/>
                </a:solidFill>
                <a:hlinkClick r:id="rId3"/>
              </a:rPr>
              <a:t>grid search</a:t>
            </a:r>
            <a:r>
              <a:rPr lang="fr-FR"/>
              <a:t>) qui consiste à tester toutes les combinaisons possibles sur cette grille.</a:t>
            </a:r>
            <a:endParaRPr/>
          </a:p>
        </p:txBody>
      </p:sp>
      <p:sp>
        <p:nvSpPr>
          <p:cNvPr id="643" name="Google Shape;643;p61"/>
          <p:cNvSpPr txBox="1"/>
          <p:nvPr>
            <p:ph idx="12" type="sldNum"/>
          </p:nvPr>
        </p:nvSpPr>
        <p:spPr>
          <a:xfrm>
            <a:off x="10951856" y="5867131"/>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62"/>
          <p:cNvSpPr txBox="1"/>
          <p:nvPr>
            <p:ph type="title"/>
          </p:nvPr>
        </p:nvSpPr>
        <p:spPr>
          <a:xfrm>
            <a:off x="1484311" y="685801"/>
            <a:ext cx="10018713"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Ajustement des hyper-paramètres</a:t>
            </a:r>
            <a:endParaRPr/>
          </a:p>
        </p:txBody>
      </p:sp>
      <p:sp>
        <p:nvSpPr>
          <p:cNvPr id="649" name="Google Shape;649;p62"/>
          <p:cNvSpPr txBox="1"/>
          <p:nvPr>
            <p:ph idx="1" type="body"/>
          </p:nvPr>
        </p:nvSpPr>
        <p:spPr>
          <a:xfrm>
            <a:off x="1484310" y="1790701"/>
            <a:ext cx="10018713" cy="4000500"/>
          </a:xfrm>
          <a:prstGeom prst="rect">
            <a:avLst/>
          </a:prstGeom>
          <a:noFill/>
          <a:ln>
            <a:noFill/>
          </a:ln>
        </p:spPr>
        <p:txBody>
          <a:bodyPr anchorCtr="0" anchor="ctr" bIns="45700" lIns="91425" spcFirstLastPara="1" rIns="91425" wrap="square" tIns="45700">
            <a:normAutofit lnSpcReduction="20000"/>
          </a:bodyPr>
          <a:lstStyle/>
          <a:p>
            <a:pPr indent="-27940" lvl="0" marL="285750" rtl="0" algn="l">
              <a:spcBef>
                <a:spcPts val="0"/>
              </a:spcBef>
              <a:spcAft>
                <a:spcPts val="0"/>
              </a:spcAft>
              <a:buSzPts val="4060"/>
              <a:buNone/>
            </a:pPr>
            <a:r>
              <a:t/>
            </a:r>
            <a:endParaRPr/>
          </a:p>
          <a:p>
            <a:pPr indent="-285750" lvl="0" marL="285750" rtl="0" algn="l">
              <a:spcBef>
                <a:spcPts val="1160"/>
              </a:spcBef>
              <a:spcAft>
                <a:spcPts val="0"/>
              </a:spcAft>
              <a:buSzPts val="4060"/>
              <a:buChar char="•"/>
            </a:pPr>
            <a:r>
              <a:rPr lang="fr-FR"/>
              <a:t>Une recherche comprend:</a:t>
            </a:r>
            <a:endParaRPr/>
          </a:p>
          <a:p>
            <a:pPr indent="-285750" lvl="1" marL="742950" rtl="0" algn="l">
              <a:spcBef>
                <a:spcPts val="1080"/>
              </a:spcBef>
              <a:spcAft>
                <a:spcPts val="0"/>
              </a:spcAft>
              <a:buSzPts val="3480"/>
              <a:buChar char="•"/>
            </a:pPr>
            <a:r>
              <a:rPr lang="fr-FR"/>
              <a:t>un estimateur (régresseur ou classificateur);</a:t>
            </a:r>
            <a:endParaRPr/>
          </a:p>
          <a:p>
            <a:pPr indent="-285750" lvl="1" marL="742950" rtl="0" algn="l">
              <a:spcBef>
                <a:spcPts val="1080"/>
              </a:spcBef>
              <a:spcAft>
                <a:spcPts val="0"/>
              </a:spcAft>
              <a:buSzPts val="3480"/>
              <a:buChar char="•"/>
            </a:pPr>
            <a:r>
              <a:rPr lang="fr-FR"/>
              <a:t>un espace de paramètres;</a:t>
            </a:r>
            <a:endParaRPr/>
          </a:p>
          <a:p>
            <a:pPr indent="-285750" lvl="1" marL="742950" rtl="0" algn="l">
              <a:spcBef>
                <a:spcPts val="1080"/>
              </a:spcBef>
              <a:spcAft>
                <a:spcPts val="0"/>
              </a:spcAft>
              <a:buSzPts val="3480"/>
              <a:buChar char="•"/>
            </a:pPr>
            <a:r>
              <a:rPr lang="fr-FR"/>
              <a:t>une méthode de recherche ou d'échantillonnage de candidats;</a:t>
            </a:r>
            <a:endParaRPr/>
          </a:p>
          <a:p>
            <a:pPr indent="-285750" lvl="1" marL="742950" rtl="0" algn="l">
              <a:spcBef>
                <a:spcPts val="1080"/>
              </a:spcBef>
              <a:spcAft>
                <a:spcPts val="0"/>
              </a:spcAft>
              <a:buSzPts val="3480"/>
              <a:buChar char="•"/>
            </a:pPr>
            <a:r>
              <a:rPr lang="fr-FR"/>
              <a:t>un schéma de validation croisée; </a:t>
            </a:r>
            <a:endParaRPr/>
          </a:p>
          <a:p>
            <a:pPr indent="-285750" lvl="1" marL="742950" rtl="0" algn="l">
              <a:spcBef>
                <a:spcPts val="1080"/>
              </a:spcBef>
              <a:spcAft>
                <a:spcPts val="0"/>
              </a:spcAft>
              <a:buSzPts val="3480"/>
              <a:buChar char="•"/>
            </a:pPr>
            <a:r>
              <a:rPr lang="fr-FR"/>
              <a:t>une fonction de score à maximiser (e.g. accuracy)</a:t>
            </a:r>
            <a:endParaRPr/>
          </a:p>
        </p:txBody>
      </p:sp>
      <p:sp>
        <p:nvSpPr>
          <p:cNvPr id="650" name="Google Shape;650;p62"/>
          <p:cNvSpPr txBox="1"/>
          <p:nvPr>
            <p:ph idx="12" type="sldNum"/>
          </p:nvPr>
        </p:nvSpPr>
        <p:spPr>
          <a:xfrm>
            <a:off x="10951856" y="5867131"/>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58"/>
          <p:cNvSpPr txBox="1"/>
          <p:nvPr>
            <p:ph type="title"/>
          </p:nvPr>
        </p:nvSpPr>
        <p:spPr>
          <a:xfrm>
            <a:off x="1484311" y="685801"/>
            <a:ext cx="10018713"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Quattrocento Sans"/>
              <a:buNone/>
            </a:pPr>
            <a:r>
              <a:rPr lang="fr-FR" sz="3200"/>
              <a:t>Apprentissage / validation / test</a:t>
            </a:r>
            <a:endParaRPr/>
          </a:p>
        </p:txBody>
      </p:sp>
      <p:sp>
        <p:nvSpPr>
          <p:cNvPr id="656" name="Google Shape;656;p58"/>
          <p:cNvSpPr txBox="1"/>
          <p:nvPr>
            <p:ph idx="1" type="body"/>
          </p:nvPr>
        </p:nvSpPr>
        <p:spPr>
          <a:xfrm>
            <a:off x="1484310" y="1438275"/>
            <a:ext cx="10018713" cy="914400"/>
          </a:xfrm>
          <a:prstGeom prst="rect">
            <a:avLst/>
          </a:prstGeom>
          <a:noFill/>
          <a:ln>
            <a:noFill/>
          </a:ln>
        </p:spPr>
        <p:txBody>
          <a:bodyPr anchorCtr="0" anchor="ctr" bIns="45700" lIns="91425" spcFirstLastPara="1" rIns="91425" wrap="square" tIns="45700">
            <a:normAutofit fontScale="62500" lnSpcReduction="20000"/>
          </a:bodyPr>
          <a:lstStyle/>
          <a:p>
            <a:pPr indent="-285750" lvl="0" marL="285750" rtl="0" algn="l">
              <a:spcBef>
                <a:spcPts val="0"/>
              </a:spcBef>
              <a:spcAft>
                <a:spcPts val="0"/>
              </a:spcAft>
              <a:buSzPct val="145000"/>
              <a:buChar char="•"/>
            </a:pPr>
            <a:r>
              <a:rPr lang="fr-FR"/>
              <a:t>Nous pourrions avoir besoin d'un jeu de validation supplémentaire pour estimer les valeurs d'hyperparamètres</a:t>
            </a:r>
            <a:endParaRPr/>
          </a:p>
          <a:p>
            <a:pPr indent="-285750" lvl="0" marL="285750" rtl="0" algn="l">
              <a:spcBef>
                <a:spcPts val="950"/>
              </a:spcBef>
              <a:spcAft>
                <a:spcPts val="0"/>
              </a:spcAft>
              <a:buSzPct val="145000"/>
              <a:buChar char="•"/>
            </a:pPr>
            <a:r>
              <a:rPr lang="fr-FR"/>
              <a:t>Dans ce cas, les données sont divisées en 3 sous-ensembles de données.</a:t>
            </a:r>
            <a:endParaRPr/>
          </a:p>
        </p:txBody>
      </p:sp>
      <p:sp>
        <p:nvSpPr>
          <p:cNvPr id="657" name="Google Shape;657;p58"/>
          <p:cNvSpPr txBox="1"/>
          <p:nvPr>
            <p:ph idx="12" type="sldNum"/>
          </p:nvPr>
        </p:nvSpPr>
        <p:spPr>
          <a:xfrm>
            <a:off x="10951856" y="5867131"/>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pic>
        <p:nvPicPr>
          <p:cNvPr id="658" name="Google Shape;658;p58"/>
          <p:cNvPicPr preferRelativeResize="0"/>
          <p:nvPr/>
        </p:nvPicPr>
        <p:blipFill rotWithShape="1">
          <a:blip r:embed="rId3">
            <a:alphaModFix/>
          </a:blip>
          <a:srcRect b="0" l="0" r="0" t="0"/>
          <a:stretch/>
        </p:blipFill>
        <p:spPr>
          <a:xfrm>
            <a:off x="2176912" y="2426677"/>
            <a:ext cx="7419607" cy="3851031"/>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59"/>
          <p:cNvSpPr txBox="1"/>
          <p:nvPr>
            <p:ph type="title"/>
          </p:nvPr>
        </p:nvSpPr>
        <p:spPr>
          <a:xfrm>
            <a:off x="1484311" y="685801"/>
            <a:ext cx="10018713"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Validation croisée</a:t>
            </a:r>
            <a:endParaRPr/>
          </a:p>
        </p:txBody>
      </p:sp>
      <p:sp>
        <p:nvSpPr>
          <p:cNvPr id="664" name="Google Shape;664;p59"/>
          <p:cNvSpPr txBox="1"/>
          <p:nvPr>
            <p:ph idx="1" type="body"/>
          </p:nvPr>
        </p:nvSpPr>
        <p:spPr>
          <a:xfrm>
            <a:off x="1295399" y="1535838"/>
            <a:ext cx="4348391" cy="4322962"/>
          </a:xfrm>
          <a:prstGeom prst="rect">
            <a:avLst/>
          </a:prstGeom>
          <a:noFill/>
          <a:ln>
            <a:noFill/>
          </a:ln>
        </p:spPr>
        <p:txBody>
          <a:bodyPr anchorCtr="0" anchor="ctr" bIns="45700" lIns="91425" spcFirstLastPara="1" rIns="91425" wrap="square" tIns="45700">
            <a:normAutofit fontScale="62500" lnSpcReduction="20000"/>
          </a:bodyPr>
          <a:lstStyle/>
          <a:p>
            <a:pPr indent="-124618" lvl="0" marL="285750" rtl="0" algn="l">
              <a:spcBef>
                <a:spcPts val="0"/>
              </a:spcBef>
              <a:spcAft>
                <a:spcPts val="0"/>
              </a:spcAft>
              <a:buSzPct val="145000"/>
              <a:buNone/>
            </a:pPr>
            <a:r>
              <a:t/>
            </a:r>
            <a:endParaRPr/>
          </a:p>
          <a:p>
            <a:pPr indent="-285750" lvl="0" marL="285750" rtl="0" algn="l">
              <a:spcBef>
                <a:spcPts val="950"/>
              </a:spcBef>
              <a:spcAft>
                <a:spcPts val="0"/>
              </a:spcAft>
              <a:buSzPct val="145000"/>
              <a:buChar char="•"/>
            </a:pPr>
            <a:r>
              <a:rPr lang="fr-FR"/>
              <a:t>Itérativement, laissez un échantillon hors du jeu d’apprentissage et utilisez-le à des fins de test</a:t>
            </a:r>
            <a:endParaRPr/>
          </a:p>
          <a:p>
            <a:pPr indent="-285750" lvl="0" marL="285750" rtl="0" algn="l">
              <a:spcBef>
                <a:spcPts val="950"/>
              </a:spcBef>
              <a:spcAft>
                <a:spcPts val="0"/>
              </a:spcAft>
              <a:buSzPct val="145000"/>
              <a:buChar char="•"/>
            </a:pPr>
            <a:r>
              <a:rPr lang="fr-FR"/>
              <a:t>La validation croisée est utilisée pour valider votre modèle et est plus robuste qu'un train / test classique</a:t>
            </a:r>
            <a:endParaRPr/>
          </a:p>
          <a:p>
            <a:pPr indent="-285750" lvl="0" marL="285750" rtl="0" algn="l">
              <a:spcBef>
                <a:spcPts val="950"/>
              </a:spcBef>
              <a:spcAft>
                <a:spcPts val="0"/>
              </a:spcAft>
              <a:buSzPct val="145000"/>
              <a:buChar char="•"/>
            </a:pPr>
            <a:r>
              <a:rPr lang="fr-FR"/>
              <a:t>k devrait être choisi en fonction de différentes variables:</a:t>
            </a:r>
            <a:endParaRPr/>
          </a:p>
          <a:p>
            <a:pPr indent="-285750" lvl="1" marL="742950" rtl="0" algn="l">
              <a:spcBef>
                <a:spcPts val="900"/>
              </a:spcBef>
              <a:spcAft>
                <a:spcPts val="0"/>
              </a:spcAft>
              <a:buSzPct val="145000"/>
              <a:buChar char="•"/>
            </a:pPr>
            <a:r>
              <a:rPr lang="fr-FR"/>
              <a:t>k sera plus grand quand N est grand</a:t>
            </a:r>
            <a:endParaRPr/>
          </a:p>
          <a:p>
            <a:pPr indent="-285750" lvl="1" marL="742950" rtl="0" algn="l">
              <a:spcBef>
                <a:spcPts val="900"/>
              </a:spcBef>
              <a:spcAft>
                <a:spcPts val="0"/>
              </a:spcAft>
              <a:buSzPct val="145000"/>
              <a:buChar char="•"/>
            </a:pPr>
            <a:r>
              <a:rPr lang="fr-FR"/>
              <a:t>k sera plus petit si le temps d'entraînement est long</a:t>
            </a:r>
            <a:endParaRPr/>
          </a:p>
          <a:p>
            <a:pPr indent="-285750" lvl="1" marL="742950" rtl="0" algn="l">
              <a:spcBef>
                <a:spcPts val="900"/>
              </a:spcBef>
              <a:spcAft>
                <a:spcPts val="0"/>
              </a:spcAft>
              <a:buSzPct val="145000"/>
              <a:buChar char="•"/>
            </a:pPr>
            <a:r>
              <a:rPr lang="fr-FR"/>
              <a:t>Les valeurs sont généralement comprises entre 5 et 10</a:t>
            </a:r>
            <a:endParaRPr/>
          </a:p>
        </p:txBody>
      </p:sp>
      <p:sp>
        <p:nvSpPr>
          <p:cNvPr id="665" name="Google Shape;665;p59"/>
          <p:cNvSpPr txBox="1"/>
          <p:nvPr>
            <p:ph idx="12" type="sldNum"/>
          </p:nvPr>
        </p:nvSpPr>
        <p:spPr>
          <a:xfrm>
            <a:off x="10951856" y="5867131"/>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pic>
        <p:nvPicPr>
          <p:cNvPr id="666" name="Google Shape;666;p59"/>
          <p:cNvPicPr preferRelativeResize="0"/>
          <p:nvPr/>
        </p:nvPicPr>
        <p:blipFill rotWithShape="1">
          <a:blip r:embed="rId3">
            <a:alphaModFix/>
          </a:blip>
          <a:srcRect b="0" l="0" r="0" t="0"/>
          <a:stretch/>
        </p:blipFill>
        <p:spPr>
          <a:xfrm>
            <a:off x="5643790" y="1716813"/>
            <a:ext cx="6424217" cy="4694327"/>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60"/>
          <p:cNvSpPr txBox="1"/>
          <p:nvPr>
            <p:ph type="title"/>
          </p:nvPr>
        </p:nvSpPr>
        <p:spPr>
          <a:xfrm>
            <a:off x="1484311" y="685801"/>
            <a:ext cx="10018713"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Validation croisée</a:t>
            </a:r>
            <a:endParaRPr/>
          </a:p>
        </p:txBody>
      </p:sp>
      <p:sp>
        <p:nvSpPr>
          <p:cNvPr id="672" name="Google Shape;672;p60"/>
          <p:cNvSpPr txBox="1"/>
          <p:nvPr>
            <p:ph idx="12" type="sldNum"/>
          </p:nvPr>
        </p:nvSpPr>
        <p:spPr>
          <a:xfrm>
            <a:off x="10951856" y="5867131"/>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pic>
        <p:nvPicPr>
          <p:cNvPr id="673" name="Google Shape;673;p60"/>
          <p:cNvPicPr preferRelativeResize="0"/>
          <p:nvPr/>
        </p:nvPicPr>
        <p:blipFill rotWithShape="1">
          <a:blip r:embed="rId3">
            <a:alphaModFix/>
          </a:blip>
          <a:srcRect b="0" l="0" r="0" t="0"/>
          <a:stretch/>
        </p:blipFill>
        <p:spPr>
          <a:xfrm>
            <a:off x="2408993" y="2228140"/>
            <a:ext cx="8169348" cy="4221846"/>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63"/>
          <p:cNvSpPr txBox="1"/>
          <p:nvPr>
            <p:ph type="title"/>
          </p:nvPr>
        </p:nvSpPr>
        <p:spPr>
          <a:xfrm>
            <a:off x="1484311" y="685801"/>
            <a:ext cx="10018713"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Validation du modèle</a:t>
            </a:r>
            <a:endParaRPr/>
          </a:p>
        </p:txBody>
      </p:sp>
      <p:sp>
        <p:nvSpPr>
          <p:cNvPr id="679" name="Google Shape;679;p63"/>
          <p:cNvSpPr txBox="1"/>
          <p:nvPr>
            <p:ph idx="1" type="body"/>
          </p:nvPr>
        </p:nvSpPr>
        <p:spPr>
          <a:xfrm>
            <a:off x="1484310" y="1790701"/>
            <a:ext cx="10018713" cy="4000500"/>
          </a:xfrm>
          <a:prstGeom prst="rect">
            <a:avLst/>
          </a:prstGeom>
          <a:noFill/>
          <a:ln>
            <a:noFill/>
          </a:ln>
        </p:spPr>
        <p:txBody>
          <a:bodyPr anchorCtr="0" anchor="ctr" bIns="45700" lIns="91425" spcFirstLastPara="1" rIns="91425" wrap="square" tIns="45700">
            <a:normAutofit fontScale="85000" lnSpcReduction="20000"/>
          </a:bodyPr>
          <a:lstStyle/>
          <a:p>
            <a:pPr indent="-266414" lvl="0" marL="285750" rtl="0" algn="l">
              <a:spcBef>
                <a:spcPts val="0"/>
              </a:spcBef>
              <a:spcAft>
                <a:spcPts val="0"/>
              </a:spcAft>
              <a:buSzPct val="145000"/>
              <a:buChar char="•"/>
            </a:pPr>
            <a:r>
              <a:rPr lang="fr-FR"/>
              <a:t>Paramètres d'évaluation des performances</a:t>
            </a:r>
            <a:endParaRPr/>
          </a:p>
          <a:p>
            <a:pPr indent="-269176" lvl="1" marL="742950" rtl="0" algn="l">
              <a:spcBef>
                <a:spcPts val="1044"/>
              </a:spcBef>
              <a:spcAft>
                <a:spcPts val="0"/>
              </a:spcAft>
              <a:buSzPct val="145000"/>
              <a:buChar char="•"/>
            </a:pPr>
            <a:r>
              <a:rPr lang="fr-FR"/>
              <a:t>Comment évaluer les performances d'un modèle ?</a:t>
            </a:r>
            <a:endParaRPr/>
          </a:p>
          <a:p>
            <a:pPr indent="-47275" lvl="0" marL="285750" rtl="0" algn="l">
              <a:spcBef>
                <a:spcPts val="1118"/>
              </a:spcBef>
              <a:spcAft>
                <a:spcPts val="0"/>
              </a:spcAft>
              <a:buSzPct val="145000"/>
              <a:buNone/>
            </a:pPr>
            <a:r>
              <a:t/>
            </a:r>
            <a:endParaRPr/>
          </a:p>
          <a:p>
            <a:pPr indent="-266414" lvl="0" marL="285750" rtl="0" algn="l">
              <a:spcBef>
                <a:spcPts val="1118"/>
              </a:spcBef>
              <a:spcAft>
                <a:spcPts val="0"/>
              </a:spcAft>
              <a:buSzPct val="145000"/>
              <a:buChar char="•"/>
            </a:pPr>
            <a:r>
              <a:rPr lang="fr-FR"/>
              <a:t>Méthodes d'évaluation des performances</a:t>
            </a:r>
            <a:endParaRPr/>
          </a:p>
          <a:p>
            <a:pPr indent="-269176" lvl="1" marL="742950" rtl="0" algn="l">
              <a:spcBef>
                <a:spcPts val="1044"/>
              </a:spcBef>
              <a:spcAft>
                <a:spcPts val="0"/>
              </a:spcAft>
              <a:buSzPct val="145000"/>
              <a:buChar char="•"/>
            </a:pPr>
            <a:r>
              <a:rPr lang="fr-FR"/>
              <a:t>Comment obtenir des estimations fiables ?</a:t>
            </a:r>
            <a:endParaRPr/>
          </a:p>
          <a:p>
            <a:pPr indent="-47275" lvl="0" marL="285750" rtl="0" algn="l">
              <a:spcBef>
                <a:spcPts val="1118"/>
              </a:spcBef>
              <a:spcAft>
                <a:spcPts val="0"/>
              </a:spcAft>
              <a:buSzPct val="145000"/>
              <a:buNone/>
            </a:pPr>
            <a:r>
              <a:t/>
            </a:r>
            <a:endParaRPr/>
          </a:p>
          <a:p>
            <a:pPr indent="-266414" lvl="0" marL="285750" rtl="0" algn="l">
              <a:spcBef>
                <a:spcPts val="1118"/>
              </a:spcBef>
              <a:spcAft>
                <a:spcPts val="0"/>
              </a:spcAft>
              <a:buSzPct val="145000"/>
              <a:buChar char="•"/>
            </a:pPr>
            <a:r>
              <a:rPr lang="fr-FR"/>
              <a:t>Méthodes de comparaison de modèles</a:t>
            </a:r>
            <a:endParaRPr/>
          </a:p>
          <a:p>
            <a:pPr indent="-269176" lvl="1" marL="742950" rtl="0" algn="l">
              <a:spcBef>
                <a:spcPts val="1044"/>
              </a:spcBef>
              <a:spcAft>
                <a:spcPts val="0"/>
              </a:spcAft>
              <a:buSzPct val="145000"/>
              <a:buChar char="•"/>
            </a:pPr>
            <a:r>
              <a:rPr lang="fr-FR"/>
              <a:t>Comment comparer les performances relatives des modèles concurrents ?</a:t>
            </a:r>
            <a:endParaRPr/>
          </a:p>
        </p:txBody>
      </p:sp>
      <p:sp>
        <p:nvSpPr>
          <p:cNvPr id="680" name="Google Shape;680;p63"/>
          <p:cNvSpPr txBox="1"/>
          <p:nvPr>
            <p:ph idx="12" type="sldNum"/>
          </p:nvPr>
        </p:nvSpPr>
        <p:spPr>
          <a:xfrm>
            <a:off x="10951856" y="5867131"/>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67"/>
          <p:cNvSpPr txBox="1"/>
          <p:nvPr>
            <p:ph type="title"/>
          </p:nvPr>
        </p:nvSpPr>
        <p:spPr>
          <a:xfrm>
            <a:off x="1484311" y="685801"/>
            <a:ext cx="10018713"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Méthodes d'évaluation des performances</a:t>
            </a:r>
            <a:endParaRPr/>
          </a:p>
        </p:txBody>
      </p:sp>
      <p:sp>
        <p:nvSpPr>
          <p:cNvPr id="686" name="Google Shape;686;p67"/>
          <p:cNvSpPr txBox="1"/>
          <p:nvPr>
            <p:ph idx="1" type="body"/>
          </p:nvPr>
        </p:nvSpPr>
        <p:spPr>
          <a:xfrm>
            <a:off x="1484310" y="1790701"/>
            <a:ext cx="10018713" cy="4000500"/>
          </a:xfrm>
          <a:prstGeom prst="rect">
            <a:avLst/>
          </a:prstGeom>
          <a:noFill/>
          <a:ln>
            <a:noFill/>
          </a:ln>
        </p:spPr>
        <p:txBody>
          <a:bodyPr anchorCtr="0" anchor="ctr" bIns="45700" lIns="91425" spcFirstLastPara="1" rIns="91425" wrap="square" tIns="45700">
            <a:normAutofit/>
          </a:bodyPr>
          <a:lstStyle/>
          <a:p>
            <a:pPr indent="-285750" lvl="0" marL="285750" rtl="0" algn="l">
              <a:spcBef>
                <a:spcPts val="0"/>
              </a:spcBef>
              <a:spcAft>
                <a:spcPts val="0"/>
              </a:spcAft>
              <a:buSzPts val="3480"/>
              <a:buChar char="•"/>
            </a:pPr>
            <a:r>
              <a:rPr lang="fr-FR" sz="2400"/>
              <a:t>Comment obtenir une estimation fiable de la performance ?</a:t>
            </a:r>
            <a:endParaRPr/>
          </a:p>
          <a:p>
            <a:pPr indent="-64770" lvl="0" marL="285750" rtl="0" algn="l">
              <a:spcBef>
                <a:spcPts val="1080"/>
              </a:spcBef>
              <a:spcAft>
                <a:spcPts val="0"/>
              </a:spcAft>
              <a:buSzPts val="3480"/>
              <a:buNone/>
            </a:pPr>
            <a:r>
              <a:t/>
            </a:r>
            <a:endParaRPr sz="2400"/>
          </a:p>
          <a:p>
            <a:pPr indent="-285750" lvl="0" marL="285750" rtl="0" algn="l">
              <a:spcBef>
                <a:spcPts val="1080"/>
              </a:spcBef>
              <a:spcAft>
                <a:spcPts val="0"/>
              </a:spcAft>
              <a:buSzPts val="3480"/>
              <a:buChar char="•"/>
            </a:pPr>
            <a:r>
              <a:rPr lang="fr-FR" sz="2400"/>
              <a:t>Les performances d'un modèle peuvent dépendre d'autres facteurs que l'algorithme d'apprentissage:</a:t>
            </a:r>
            <a:endParaRPr/>
          </a:p>
          <a:p>
            <a:pPr indent="-285750" lvl="1" marL="742950" rtl="0" algn="l">
              <a:spcBef>
                <a:spcPts val="1000"/>
              </a:spcBef>
              <a:spcAft>
                <a:spcPts val="0"/>
              </a:spcAft>
              <a:buSzPts val="2900"/>
              <a:buChar char="•"/>
            </a:pPr>
            <a:r>
              <a:rPr lang="fr-FR" sz="2000"/>
              <a:t>Distribution de classe</a:t>
            </a:r>
            <a:endParaRPr/>
          </a:p>
          <a:p>
            <a:pPr indent="-285750" lvl="1" marL="742950" rtl="0" algn="l">
              <a:spcBef>
                <a:spcPts val="1000"/>
              </a:spcBef>
              <a:spcAft>
                <a:spcPts val="0"/>
              </a:spcAft>
              <a:buSzPts val="2900"/>
              <a:buChar char="•"/>
            </a:pPr>
            <a:r>
              <a:rPr lang="fr-FR" sz="2000"/>
              <a:t>Coût d'une mauvaise classification</a:t>
            </a:r>
            <a:endParaRPr/>
          </a:p>
          <a:p>
            <a:pPr indent="-285750" lvl="1" marL="742950" rtl="0" algn="l">
              <a:spcBef>
                <a:spcPts val="1000"/>
              </a:spcBef>
              <a:spcAft>
                <a:spcPts val="0"/>
              </a:spcAft>
              <a:buSzPts val="2900"/>
              <a:buChar char="•"/>
            </a:pPr>
            <a:r>
              <a:rPr lang="fr-FR" sz="2000"/>
              <a:t>Taille des ensembles d’apprentissage et de test</a:t>
            </a:r>
            <a:endParaRPr sz="2000"/>
          </a:p>
        </p:txBody>
      </p:sp>
      <p:sp>
        <p:nvSpPr>
          <p:cNvPr id="687" name="Google Shape;687;p67"/>
          <p:cNvSpPr txBox="1"/>
          <p:nvPr>
            <p:ph idx="12" type="sldNum"/>
          </p:nvPr>
        </p:nvSpPr>
        <p:spPr>
          <a:xfrm>
            <a:off x="10951856" y="5867131"/>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73"/>
          <p:cNvSpPr txBox="1"/>
          <p:nvPr>
            <p:ph type="title"/>
          </p:nvPr>
        </p:nvSpPr>
        <p:spPr>
          <a:xfrm>
            <a:off x="1484311" y="685800"/>
            <a:ext cx="10018713" cy="1752599"/>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4000"/>
              <a:buFont typeface="Quattrocento Sans"/>
              <a:buNone/>
            </a:pPr>
            <a:r>
              <a:rPr lang="fr-FR">
                <a:solidFill>
                  <a:srgbClr val="FF0000"/>
                </a:solidFill>
              </a:rPr>
              <a:t>Exemple : la classification</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74"/>
          <p:cNvSpPr txBox="1"/>
          <p:nvPr>
            <p:ph type="title"/>
          </p:nvPr>
        </p:nvSpPr>
        <p:spPr>
          <a:xfrm>
            <a:off x="1484311" y="685801"/>
            <a:ext cx="10018713" cy="9144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Quattrocento Sans"/>
              <a:buNone/>
            </a:pPr>
            <a:r>
              <a:rPr lang="fr-FR"/>
              <a:t>La classification binaire en apprentissage supervisé</a:t>
            </a:r>
            <a:endParaRPr/>
          </a:p>
        </p:txBody>
      </p:sp>
      <p:sp>
        <p:nvSpPr>
          <p:cNvPr id="698" name="Google Shape;698;p74"/>
          <p:cNvSpPr txBox="1"/>
          <p:nvPr>
            <p:ph idx="1" type="body"/>
          </p:nvPr>
        </p:nvSpPr>
        <p:spPr>
          <a:xfrm>
            <a:off x="1484300" y="1409700"/>
            <a:ext cx="10018800" cy="5398500"/>
          </a:xfrm>
          <a:prstGeom prst="rect">
            <a:avLst/>
          </a:prstGeom>
          <a:noFill/>
          <a:ln>
            <a:noFill/>
          </a:ln>
        </p:spPr>
        <p:txBody>
          <a:bodyPr anchorCtr="0" anchor="ctr" bIns="45700" lIns="91425" spcFirstLastPara="1" rIns="91425" wrap="square" tIns="45700">
            <a:normAutofit/>
          </a:bodyPr>
          <a:lstStyle/>
          <a:p>
            <a:pPr indent="-285750" lvl="0" marL="285750" rtl="0" algn="l">
              <a:spcBef>
                <a:spcPts val="0"/>
              </a:spcBef>
              <a:spcAft>
                <a:spcPts val="0"/>
              </a:spcAft>
              <a:buSzPts val="4060"/>
              <a:buChar char="•"/>
            </a:pPr>
            <a:r>
              <a:rPr lang="fr-FR"/>
              <a:t>Objectif : Être capable de prédire l’attrition d’un client</a:t>
            </a:r>
            <a:endParaRPr/>
          </a:p>
          <a:p>
            <a:pPr indent="-285750" lvl="0" marL="285750" rtl="0" algn="l">
              <a:spcBef>
                <a:spcPts val="1160"/>
              </a:spcBef>
              <a:spcAft>
                <a:spcPts val="0"/>
              </a:spcAft>
              <a:buSzPts val="4060"/>
              <a:buChar char="•"/>
            </a:pPr>
            <a:r>
              <a:rPr lang="fr-FR"/>
              <a:t>Cible : Oui / Non</a:t>
            </a:r>
            <a:endParaRPr/>
          </a:p>
          <a:p>
            <a:pPr indent="-285750" lvl="0" marL="285750" rtl="0" algn="l">
              <a:spcBef>
                <a:spcPts val="1160"/>
              </a:spcBef>
              <a:spcAft>
                <a:spcPts val="0"/>
              </a:spcAft>
              <a:buSzPts val="4060"/>
              <a:buChar char="•"/>
            </a:pPr>
            <a:r>
              <a:rPr lang="fr-FR"/>
              <a:t>Outils : </a:t>
            </a:r>
            <a:endParaRPr/>
          </a:p>
          <a:p>
            <a:pPr indent="-285750" lvl="1" marL="742950" rtl="0" algn="l">
              <a:spcBef>
                <a:spcPts val="1080"/>
              </a:spcBef>
              <a:spcAft>
                <a:spcPts val="0"/>
              </a:spcAft>
              <a:buSzPts val="3480"/>
              <a:buChar char="•"/>
            </a:pPr>
            <a:r>
              <a:rPr lang="fr-FR"/>
              <a:t>Régression logistique</a:t>
            </a:r>
            <a:endParaRPr/>
          </a:p>
          <a:p>
            <a:pPr indent="-285750" lvl="1" marL="742950" rtl="0" algn="l">
              <a:spcBef>
                <a:spcPts val="1080"/>
              </a:spcBef>
              <a:spcAft>
                <a:spcPts val="0"/>
              </a:spcAft>
              <a:buSzPts val="3480"/>
              <a:buChar char="•"/>
            </a:pPr>
            <a:r>
              <a:rPr lang="fr-FR"/>
              <a:t>SVM</a:t>
            </a:r>
            <a:endParaRPr/>
          </a:p>
          <a:p>
            <a:pPr indent="-285750" lvl="1" marL="742950" rtl="0" algn="l">
              <a:spcBef>
                <a:spcPts val="1080"/>
              </a:spcBef>
              <a:spcAft>
                <a:spcPts val="0"/>
              </a:spcAft>
              <a:buSzPts val="3480"/>
              <a:buChar char="•"/>
            </a:pPr>
            <a:r>
              <a:rPr lang="fr-FR"/>
              <a:t>Forêts aléatoires</a:t>
            </a:r>
            <a:endParaRPr/>
          </a:p>
          <a:p>
            <a:pPr indent="-285750" lvl="1" marL="742950" rtl="0" algn="l">
              <a:spcBef>
                <a:spcPts val="1080"/>
              </a:spcBef>
              <a:spcAft>
                <a:spcPts val="0"/>
              </a:spcAft>
              <a:buSzPts val="3480"/>
              <a:buChar char="•"/>
            </a:pPr>
            <a:r>
              <a:rPr lang="fr-FR"/>
              <a:t>Gradient Boosting</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75"/>
          <p:cNvSpPr txBox="1"/>
          <p:nvPr>
            <p:ph type="title"/>
          </p:nvPr>
        </p:nvSpPr>
        <p:spPr>
          <a:xfrm>
            <a:off x="1484311" y="685801"/>
            <a:ext cx="10018713"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Données</a:t>
            </a:r>
            <a:endParaRPr/>
          </a:p>
        </p:txBody>
      </p:sp>
      <p:sp>
        <p:nvSpPr>
          <p:cNvPr id="704" name="Google Shape;704;p75"/>
          <p:cNvSpPr txBox="1"/>
          <p:nvPr>
            <p:ph idx="1" type="body"/>
          </p:nvPr>
        </p:nvSpPr>
        <p:spPr>
          <a:xfrm>
            <a:off x="1484310" y="1790701"/>
            <a:ext cx="10018713" cy="4000500"/>
          </a:xfrm>
          <a:prstGeom prst="rect">
            <a:avLst/>
          </a:prstGeom>
          <a:noFill/>
          <a:ln>
            <a:noFill/>
          </a:ln>
        </p:spPr>
        <p:txBody>
          <a:bodyPr anchorCtr="0" anchor="ctr" bIns="45700" lIns="91425" spcFirstLastPara="1" rIns="91425" wrap="square" tIns="45700">
            <a:normAutofit/>
          </a:bodyPr>
          <a:lstStyle/>
          <a:p>
            <a:pPr indent="-285750" lvl="0" marL="285750" rtl="0" algn="l">
              <a:spcBef>
                <a:spcPts val="0"/>
              </a:spcBef>
              <a:spcAft>
                <a:spcPts val="0"/>
              </a:spcAft>
              <a:buSzPts val="4060"/>
              <a:buChar char="•"/>
            </a:pPr>
            <a:r>
              <a:rPr lang="fr-FR"/>
              <a:t>Données sur un opérateur de télécommunication</a:t>
            </a:r>
            <a:endParaRPr/>
          </a:p>
          <a:p>
            <a:pPr indent="-285750" lvl="0" marL="285750" rtl="0" algn="l">
              <a:spcBef>
                <a:spcPts val="1160"/>
              </a:spcBef>
              <a:spcAft>
                <a:spcPts val="0"/>
              </a:spcAft>
              <a:buSzPts val="4060"/>
              <a:buChar char="•"/>
            </a:pPr>
            <a:r>
              <a:rPr lang="fr-FR"/>
              <a:t>Cible : Churn?</a:t>
            </a:r>
            <a:endParaRPr/>
          </a:p>
          <a:p>
            <a:pPr indent="-285750" lvl="0" marL="285750" rtl="0" algn="l">
              <a:spcBef>
                <a:spcPts val="1160"/>
              </a:spcBef>
              <a:spcAft>
                <a:spcPts val="0"/>
              </a:spcAft>
              <a:buSzPts val="4060"/>
              <a:buChar char="•"/>
            </a:pPr>
            <a:r>
              <a:rPr lang="fr-FR"/>
              <a:t>Variables explicatives : données clients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7"/>
          <p:cNvSpPr txBox="1"/>
          <p:nvPr>
            <p:ph type="title"/>
          </p:nvPr>
        </p:nvSpPr>
        <p:spPr>
          <a:xfrm>
            <a:off x="1484311" y="685800"/>
            <a:ext cx="10018713" cy="109537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Le vocabulaire autour du machine learning</a:t>
            </a:r>
            <a:endParaRPr/>
          </a:p>
        </p:txBody>
      </p:sp>
      <p:sp>
        <p:nvSpPr>
          <p:cNvPr id="177" name="Google Shape;177;p7"/>
          <p:cNvSpPr txBox="1"/>
          <p:nvPr>
            <p:ph idx="1" type="body"/>
          </p:nvPr>
        </p:nvSpPr>
        <p:spPr>
          <a:xfrm>
            <a:off x="1484312" y="2133601"/>
            <a:ext cx="5394607" cy="3657600"/>
          </a:xfrm>
          <a:prstGeom prst="rect">
            <a:avLst/>
          </a:prstGeom>
          <a:noFill/>
          <a:ln>
            <a:noFill/>
          </a:ln>
        </p:spPr>
        <p:txBody>
          <a:bodyPr anchorCtr="0" anchor="ctr" bIns="45700" lIns="91425" spcFirstLastPara="1" rIns="91425" wrap="square" tIns="45700">
            <a:normAutofit/>
          </a:bodyPr>
          <a:lstStyle/>
          <a:p>
            <a:pPr indent="-285750" lvl="0" marL="285750" rtl="0" algn="l">
              <a:spcBef>
                <a:spcPts val="0"/>
              </a:spcBef>
              <a:spcAft>
                <a:spcPts val="0"/>
              </a:spcAft>
              <a:buSzPts val="3480"/>
              <a:buChar char="•"/>
            </a:pPr>
            <a:r>
              <a:rPr lang="fr-FR"/>
              <a:t>Il existe de nombreux termes liés au machine learning : </a:t>
            </a:r>
            <a:endParaRPr/>
          </a:p>
          <a:p>
            <a:pPr indent="-285750" lvl="1" marL="742950" rtl="0" algn="l">
              <a:spcBef>
                <a:spcPts val="1000"/>
              </a:spcBef>
              <a:spcAft>
                <a:spcPts val="0"/>
              </a:spcAft>
              <a:buSzPts val="2900"/>
              <a:buChar char="•"/>
            </a:pPr>
            <a:r>
              <a:rPr lang="fr-FR"/>
              <a:t>Apprentissage</a:t>
            </a:r>
            <a:endParaRPr/>
          </a:p>
          <a:p>
            <a:pPr indent="-285750" lvl="1" marL="742950" rtl="0" algn="l">
              <a:spcBef>
                <a:spcPts val="1000"/>
              </a:spcBef>
              <a:spcAft>
                <a:spcPts val="0"/>
              </a:spcAft>
              <a:buSzPts val="2900"/>
              <a:buChar char="•"/>
            </a:pPr>
            <a:r>
              <a:rPr lang="fr-FR"/>
              <a:t>Data mining</a:t>
            </a:r>
            <a:endParaRPr/>
          </a:p>
          <a:p>
            <a:pPr indent="-285750" lvl="1" marL="742950" rtl="0" algn="l">
              <a:spcBef>
                <a:spcPts val="1000"/>
              </a:spcBef>
              <a:spcAft>
                <a:spcPts val="0"/>
              </a:spcAft>
              <a:buSzPts val="2900"/>
              <a:buChar char="•"/>
            </a:pPr>
            <a:r>
              <a:rPr lang="fr-FR"/>
              <a:t>Big data</a:t>
            </a:r>
            <a:endParaRPr/>
          </a:p>
          <a:p>
            <a:pPr indent="-285750" lvl="1" marL="742950" rtl="0" algn="l">
              <a:spcBef>
                <a:spcPts val="1000"/>
              </a:spcBef>
              <a:spcAft>
                <a:spcPts val="0"/>
              </a:spcAft>
              <a:buSzPts val="2900"/>
              <a:buChar char="•"/>
            </a:pPr>
            <a:r>
              <a:rPr lang="fr-FR"/>
              <a:t>Intelligence artificielle</a:t>
            </a:r>
            <a:endParaRPr/>
          </a:p>
          <a:p>
            <a:pPr indent="-285750" lvl="1" marL="742950" rtl="0" algn="l">
              <a:spcBef>
                <a:spcPts val="1000"/>
              </a:spcBef>
              <a:spcAft>
                <a:spcPts val="0"/>
              </a:spcAft>
              <a:buSzPts val="2900"/>
              <a:buChar char="•"/>
            </a:pPr>
            <a:r>
              <a:rPr lang="fr-FR"/>
              <a:t>Deep learning</a:t>
            </a:r>
            <a:endParaRPr/>
          </a:p>
          <a:p>
            <a:pPr indent="-285750" lvl="1" marL="742950" rtl="0" algn="l">
              <a:spcBef>
                <a:spcPts val="1000"/>
              </a:spcBef>
              <a:spcAft>
                <a:spcPts val="0"/>
              </a:spcAft>
              <a:buSzPts val="2900"/>
              <a:buChar char="•"/>
            </a:pPr>
            <a:r>
              <a:rPr lang="fr-FR"/>
              <a:t>…</a:t>
            </a:r>
            <a:endParaRPr/>
          </a:p>
        </p:txBody>
      </p:sp>
      <p:pic>
        <p:nvPicPr>
          <p:cNvPr id="178" name="Google Shape;178;p7"/>
          <p:cNvPicPr preferRelativeResize="0"/>
          <p:nvPr>
            <p:ph idx="2" type="body"/>
          </p:nvPr>
        </p:nvPicPr>
        <p:blipFill rotWithShape="1">
          <a:blip r:embed="rId3">
            <a:alphaModFix/>
          </a:blip>
          <a:srcRect b="0" l="0" r="0" t="0"/>
          <a:stretch/>
        </p:blipFill>
        <p:spPr>
          <a:xfrm>
            <a:off x="7993923" y="121298"/>
            <a:ext cx="1100734" cy="824204"/>
          </a:xfrm>
          <a:prstGeom prst="rect">
            <a:avLst/>
          </a:prstGeom>
          <a:noFill/>
          <a:ln>
            <a:noFill/>
          </a:ln>
        </p:spPr>
      </p:pic>
      <p:pic>
        <p:nvPicPr>
          <p:cNvPr id="179" name="Google Shape;179;p7"/>
          <p:cNvPicPr preferRelativeResize="0"/>
          <p:nvPr/>
        </p:nvPicPr>
        <p:blipFill rotWithShape="1">
          <a:blip r:embed="rId4">
            <a:alphaModFix/>
          </a:blip>
          <a:srcRect b="0" l="0" r="0" t="0"/>
          <a:stretch/>
        </p:blipFill>
        <p:spPr>
          <a:xfrm>
            <a:off x="7056200" y="1520890"/>
            <a:ext cx="4830579" cy="533711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76"/>
          <p:cNvSpPr txBox="1"/>
          <p:nvPr>
            <p:ph type="title"/>
          </p:nvPr>
        </p:nvSpPr>
        <p:spPr>
          <a:xfrm>
            <a:off x="1484311" y="685801"/>
            <a:ext cx="10018713"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Utilisation de Python</a:t>
            </a:r>
            <a:endParaRPr/>
          </a:p>
        </p:txBody>
      </p:sp>
      <p:sp>
        <p:nvSpPr>
          <p:cNvPr id="710" name="Google Shape;710;p76"/>
          <p:cNvSpPr txBox="1"/>
          <p:nvPr>
            <p:ph idx="1" type="body"/>
          </p:nvPr>
        </p:nvSpPr>
        <p:spPr>
          <a:xfrm>
            <a:off x="1484310" y="1790701"/>
            <a:ext cx="10018713" cy="4000500"/>
          </a:xfrm>
          <a:prstGeom prst="rect">
            <a:avLst/>
          </a:prstGeom>
          <a:noFill/>
          <a:ln>
            <a:noFill/>
          </a:ln>
        </p:spPr>
        <p:txBody>
          <a:bodyPr anchorCtr="0" anchor="ctr" bIns="45700" lIns="91425" spcFirstLastPara="1" rIns="91425" wrap="square" tIns="45700">
            <a:normAutofit/>
          </a:bodyPr>
          <a:lstStyle/>
          <a:p>
            <a:pPr indent="-285750" lvl="0" marL="285750" rtl="0" algn="l">
              <a:spcBef>
                <a:spcPts val="0"/>
              </a:spcBef>
              <a:spcAft>
                <a:spcPts val="0"/>
              </a:spcAft>
              <a:buSzPts val="4060"/>
              <a:buChar char="•"/>
            </a:pPr>
            <a:r>
              <a:rPr lang="fr-FR"/>
              <a:t>Préparation des données</a:t>
            </a:r>
            <a:endParaRPr/>
          </a:p>
          <a:p>
            <a:pPr indent="-285750" lvl="0" marL="285750" rtl="0" algn="l">
              <a:spcBef>
                <a:spcPts val="1160"/>
              </a:spcBef>
              <a:spcAft>
                <a:spcPts val="0"/>
              </a:spcAft>
              <a:buSzPts val="4060"/>
              <a:buChar char="•"/>
            </a:pPr>
            <a:r>
              <a:rPr lang="fr-FR"/>
              <a:t>Séparation apprentissage / test</a:t>
            </a:r>
            <a:endParaRPr/>
          </a:p>
          <a:p>
            <a:pPr indent="-27940" lvl="0" marL="285750" rtl="0" algn="l">
              <a:spcBef>
                <a:spcPts val="1160"/>
              </a:spcBef>
              <a:spcAft>
                <a:spcPts val="0"/>
              </a:spcAft>
              <a:buSzPts val="4060"/>
              <a:buNone/>
            </a:pPr>
            <a:r>
              <a:t/>
            </a:r>
            <a:endParaRPr/>
          </a:p>
          <a:p>
            <a:pPr indent="-285750" lvl="0" marL="285750" rtl="0" algn="l">
              <a:spcBef>
                <a:spcPts val="1160"/>
              </a:spcBef>
              <a:spcAft>
                <a:spcPts val="0"/>
              </a:spcAft>
              <a:buSzPts val="4060"/>
              <a:buChar char="•"/>
            </a:pPr>
            <a:r>
              <a:rPr lang="fr-FR"/>
              <a:t>Passage au Notebook</a:t>
            </a:r>
            <a:endParaRPr/>
          </a:p>
          <a:p>
            <a:pPr indent="-285750" lvl="0" marL="285750" rtl="0" algn="l">
              <a:spcBef>
                <a:spcPts val="1160"/>
              </a:spcBef>
              <a:spcAft>
                <a:spcPts val="0"/>
              </a:spcAft>
              <a:buSzPts val="4060"/>
              <a:buChar char="•"/>
            </a:pPr>
            <a:r>
              <a:rPr lang="fr-FR"/>
              <a:t>Connectez-vous au JupyterHub avec le nom d’user donné par le formateur ou avec votre Anaconda local</a:t>
            </a:r>
            <a:endParaRPr/>
          </a:p>
          <a:p>
            <a:pPr indent="-27940" lvl="0" marL="285750" rtl="0" algn="l">
              <a:spcBef>
                <a:spcPts val="1160"/>
              </a:spcBef>
              <a:spcAft>
                <a:spcPts val="0"/>
              </a:spcAft>
              <a:buSzPts val="4060"/>
              <a:buNone/>
            </a:pPr>
            <a:r>
              <a:t/>
            </a:r>
            <a:endParaRPr/>
          </a:p>
        </p:txBody>
      </p:sp>
      <p:pic>
        <p:nvPicPr>
          <p:cNvPr id="711" name="Google Shape;711;p76"/>
          <p:cNvPicPr preferRelativeResize="0"/>
          <p:nvPr/>
        </p:nvPicPr>
        <p:blipFill rotWithShape="1">
          <a:blip r:embed="rId3">
            <a:alphaModFix/>
          </a:blip>
          <a:srcRect b="0" l="0" r="0" t="0"/>
          <a:stretch/>
        </p:blipFill>
        <p:spPr>
          <a:xfrm>
            <a:off x="8014103" y="1790701"/>
            <a:ext cx="3301597" cy="1115182"/>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107"/>
          <p:cNvSpPr txBox="1"/>
          <p:nvPr>
            <p:ph type="title"/>
          </p:nvPr>
        </p:nvSpPr>
        <p:spPr>
          <a:xfrm>
            <a:off x="1484311" y="685800"/>
            <a:ext cx="10018713" cy="3198303"/>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Quattrocento Sans"/>
              <a:buNone/>
            </a:pPr>
            <a:r>
              <a:rPr lang="fr-FR"/>
              <a:t>Application des différents algorithmes avec Python et Scikit-Learn dans un Notebook</a:t>
            </a:r>
            <a:br>
              <a:rPr lang="fr-FR"/>
            </a:br>
            <a:br>
              <a:rPr lang="fr-FR"/>
            </a:br>
            <a:br>
              <a:rPr lang="fr-FR"/>
            </a:br>
            <a:r>
              <a:rPr lang="fr-FR"/>
              <a:t>Exercice sur un modèle de régression – qui trouvera le meilleur modèle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108"/>
          <p:cNvSpPr txBox="1"/>
          <p:nvPr>
            <p:ph type="title"/>
          </p:nvPr>
        </p:nvSpPr>
        <p:spPr>
          <a:xfrm>
            <a:off x="1484311" y="685800"/>
            <a:ext cx="10018713" cy="3198303"/>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Quattrocento Sans"/>
              <a:buNone/>
            </a:pPr>
            <a:r>
              <a:rPr lang="fr-FR"/>
              <a:t>Application des différents algorithmes avec Python et Scikit-Learn dans un Notebook</a:t>
            </a:r>
            <a:br>
              <a:rPr lang="fr-FR"/>
            </a:br>
            <a:br>
              <a:rPr lang="fr-FR"/>
            </a:br>
            <a:br>
              <a:rPr lang="fr-FR"/>
            </a:br>
            <a:r>
              <a:rPr lang="fr-FR"/>
              <a:t>Exercice sur un modèle non supervisé</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49000"/>
          </a:blip>
          <a:stretch>
            <a:fillRect/>
          </a:stretch>
        </a:blipFill>
      </p:bgPr>
    </p:bg>
    <p:spTree>
      <p:nvGrpSpPr>
        <p:cNvPr id="725" name="Shape 725"/>
        <p:cNvGrpSpPr/>
        <p:nvPr/>
      </p:nvGrpSpPr>
      <p:grpSpPr>
        <a:xfrm>
          <a:off x="0" y="0"/>
          <a:ext cx="0" cy="0"/>
          <a:chOff x="0" y="0"/>
          <a:chExt cx="0" cy="0"/>
        </a:xfrm>
      </p:grpSpPr>
      <p:sp>
        <p:nvSpPr>
          <p:cNvPr id="726" name="Google Shape;726;p109"/>
          <p:cNvSpPr txBox="1"/>
          <p:nvPr/>
        </p:nvSpPr>
        <p:spPr>
          <a:xfrm>
            <a:off x="2327150" y="2503850"/>
            <a:ext cx="77256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FR" sz="4000">
                <a:latin typeface="Quattrocento Sans"/>
                <a:ea typeface="Quattrocento Sans"/>
                <a:cs typeface="Quattrocento Sans"/>
                <a:sym typeface="Quattrocento Sans"/>
              </a:rPr>
              <a:t>Annexes</a:t>
            </a:r>
            <a:endParaRPr sz="4000">
              <a:latin typeface="Quattrocento Sans"/>
              <a:ea typeface="Quattrocento Sans"/>
              <a:cs typeface="Quattrocento Sans"/>
              <a:sym typeface="Quattrocento Sans"/>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ge03f564325_0_148"/>
          <p:cNvSpPr txBox="1"/>
          <p:nvPr>
            <p:ph type="title"/>
          </p:nvPr>
        </p:nvSpPr>
        <p:spPr>
          <a:xfrm>
            <a:off x="1484311" y="685801"/>
            <a:ext cx="10018800"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100"/>
              <a:buFont typeface="Quattrocento Sans"/>
              <a:buNone/>
            </a:pPr>
            <a:r>
              <a:rPr lang="fr-FR" sz="3100"/>
              <a:t>ROC (Receiver Operating Characteristic)</a:t>
            </a:r>
            <a:endParaRPr/>
          </a:p>
        </p:txBody>
      </p:sp>
      <p:sp>
        <p:nvSpPr>
          <p:cNvPr id="732" name="Google Shape;732;ge03f564325_0_148"/>
          <p:cNvSpPr txBox="1"/>
          <p:nvPr>
            <p:ph idx="1" type="body"/>
          </p:nvPr>
        </p:nvSpPr>
        <p:spPr>
          <a:xfrm>
            <a:off x="1484310" y="1790701"/>
            <a:ext cx="10018800" cy="4000500"/>
          </a:xfrm>
          <a:prstGeom prst="rect">
            <a:avLst/>
          </a:prstGeom>
          <a:noFill/>
          <a:ln>
            <a:noFill/>
          </a:ln>
        </p:spPr>
        <p:txBody>
          <a:bodyPr anchorCtr="0" anchor="ctr" bIns="45700" lIns="91425" spcFirstLastPara="1" rIns="91425" wrap="square" tIns="45700">
            <a:normAutofit lnSpcReduction="10000"/>
          </a:bodyPr>
          <a:lstStyle/>
          <a:p>
            <a:pPr indent="-285750" lvl="0" marL="285750" rtl="0" algn="l">
              <a:lnSpc>
                <a:spcPct val="90000"/>
              </a:lnSpc>
              <a:spcBef>
                <a:spcPts val="0"/>
              </a:spcBef>
              <a:spcAft>
                <a:spcPts val="0"/>
              </a:spcAft>
              <a:buSzPts val="4060"/>
              <a:buChar char="•"/>
            </a:pPr>
            <a:r>
              <a:rPr lang="fr-FR"/>
              <a:t>Caractériser le compromis entre les résultats positifs et les fausses alarmes</a:t>
            </a:r>
            <a:endParaRPr/>
          </a:p>
          <a:p>
            <a:pPr indent="-285750" lvl="0" marL="285750" rtl="0" algn="l">
              <a:lnSpc>
                <a:spcPct val="90000"/>
              </a:lnSpc>
              <a:spcBef>
                <a:spcPts val="1160"/>
              </a:spcBef>
              <a:spcAft>
                <a:spcPts val="0"/>
              </a:spcAft>
              <a:buSzPts val="4060"/>
              <a:buChar char="•"/>
            </a:pPr>
            <a:r>
              <a:rPr lang="fr-FR"/>
              <a:t>La courbe ROC représente TP (vrai positifs sur l'axe des y) en fonction de FP (faux positifs sur l'axe des x)</a:t>
            </a:r>
            <a:endParaRPr/>
          </a:p>
          <a:p>
            <a:pPr indent="-285750" lvl="0" marL="285750" rtl="0" algn="l">
              <a:lnSpc>
                <a:spcPct val="90000"/>
              </a:lnSpc>
              <a:spcBef>
                <a:spcPts val="1160"/>
              </a:spcBef>
              <a:spcAft>
                <a:spcPts val="0"/>
              </a:spcAft>
              <a:buSzPts val="4060"/>
              <a:buChar char="•"/>
            </a:pPr>
            <a:r>
              <a:rPr lang="fr-FR"/>
              <a:t>Performances de chaque classifieur représentées par un point sur la courbe ROC</a:t>
            </a:r>
            <a:endParaRPr/>
          </a:p>
          <a:p>
            <a:pPr indent="-285750" lvl="1" marL="742950" rtl="0" algn="l">
              <a:lnSpc>
                <a:spcPct val="90000"/>
              </a:lnSpc>
              <a:spcBef>
                <a:spcPts val="1080"/>
              </a:spcBef>
              <a:spcAft>
                <a:spcPts val="0"/>
              </a:spcAft>
              <a:buSzPts val="3480"/>
              <a:buChar char="•"/>
            </a:pPr>
            <a:r>
              <a:rPr lang="fr-FR"/>
              <a:t>changer le seuil de l'algorithme, la distribution de l'échantillon ou la matrice des coûts modifie l'emplacement du point</a:t>
            </a:r>
            <a:endParaRPr/>
          </a:p>
        </p:txBody>
      </p:sp>
      <p:sp>
        <p:nvSpPr>
          <p:cNvPr id="733" name="Google Shape;733;ge03f564325_0_148"/>
          <p:cNvSpPr txBox="1"/>
          <p:nvPr>
            <p:ph idx="12" type="sldNum"/>
          </p:nvPr>
        </p:nvSpPr>
        <p:spPr>
          <a:xfrm>
            <a:off x="10951856" y="5867131"/>
            <a:ext cx="5511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ge03f564325_0_154"/>
          <p:cNvSpPr txBox="1"/>
          <p:nvPr>
            <p:ph type="title"/>
          </p:nvPr>
        </p:nvSpPr>
        <p:spPr>
          <a:xfrm>
            <a:off x="1484311" y="685801"/>
            <a:ext cx="10018800"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ROC (Receiver Operating Characteristic)</a:t>
            </a:r>
            <a:endParaRPr/>
          </a:p>
        </p:txBody>
      </p:sp>
      <p:sp>
        <p:nvSpPr>
          <p:cNvPr id="739" name="Google Shape;739;ge03f564325_0_154"/>
          <p:cNvSpPr txBox="1"/>
          <p:nvPr>
            <p:ph idx="1" type="body"/>
          </p:nvPr>
        </p:nvSpPr>
        <p:spPr>
          <a:xfrm>
            <a:off x="1484310" y="1790701"/>
            <a:ext cx="10018800" cy="4000500"/>
          </a:xfrm>
          <a:prstGeom prst="rect">
            <a:avLst/>
          </a:prstGeom>
          <a:noFill/>
          <a:ln>
            <a:noFill/>
          </a:ln>
        </p:spPr>
        <p:txBody>
          <a:bodyPr anchorCtr="0" anchor="ctr" bIns="45700" lIns="91425" spcFirstLastPara="1" rIns="91425" wrap="square" tIns="45700">
            <a:normAutofit fontScale="77500" lnSpcReduction="10000"/>
          </a:bodyPr>
          <a:lstStyle/>
          <a:p>
            <a:pPr indent="-266414" lvl="0" marL="285750" rtl="0" algn="l">
              <a:spcBef>
                <a:spcPts val="0"/>
              </a:spcBef>
              <a:spcAft>
                <a:spcPts val="0"/>
              </a:spcAft>
              <a:buSzPct val="145000"/>
              <a:buChar char="•"/>
            </a:pPr>
            <a:r>
              <a:rPr lang="fr-FR"/>
              <a:t>Une </a:t>
            </a:r>
            <a:r>
              <a:rPr b="1" lang="fr-FR"/>
              <a:t>courbe ROC</a:t>
            </a:r>
            <a:r>
              <a:rPr lang="fr-FR"/>
              <a:t> (</a:t>
            </a:r>
            <a:r>
              <a:rPr b="1" lang="fr-FR"/>
              <a:t>receiver operating characteristic</a:t>
            </a:r>
            <a:r>
              <a:rPr lang="fr-FR"/>
              <a:t>) est un graphique représentant les performances d'un modèle de classification pour tous les seuils de classification. Cette courbe trace le taux de vrais positifs en fonction du taux de faux positifs :</a:t>
            </a:r>
            <a:endParaRPr/>
          </a:p>
          <a:p>
            <a:pPr indent="-269176" lvl="1" marL="742950" rtl="0" algn="l">
              <a:spcBef>
                <a:spcPts val="1008"/>
              </a:spcBef>
              <a:spcAft>
                <a:spcPts val="0"/>
              </a:spcAft>
              <a:buSzPct val="145000"/>
              <a:buChar char="•"/>
            </a:pPr>
            <a:r>
              <a:rPr lang="fr-FR"/>
              <a:t>Taux de vrais positifs</a:t>
            </a:r>
            <a:endParaRPr/>
          </a:p>
          <a:p>
            <a:pPr indent="-269176" lvl="1" marL="742950" rtl="0" algn="l">
              <a:spcBef>
                <a:spcPts val="1008"/>
              </a:spcBef>
              <a:spcAft>
                <a:spcPts val="0"/>
              </a:spcAft>
              <a:buSzPct val="145000"/>
              <a:buChar char="•"/>
            </a:pPr>
            <a:r>
              <a:rPr lang="fr-FR"/>
              <a:t>Taux de faux positifs</a:t>
            </a:r>
            <a:endParaRPr/>
          </a:p>
          <a:p>
            <a:pPr indent="-266414" lvl="0" marL="285750" rtl="0" algn="l">
              <a:spcBef>
                <a:spcPts val="1076"/>
              </a:spcBef>
              <a:spcAft>
                <a:spcPts val="0"/>
              </a:spcAft>
              <a:buSzPct val="145000"/>
              <a:buChar char="•"/>
            </a:pPr>
            <a:r>
              <a:rPr lang="fr-FR"/>
              <a:t>Une courbe ROC trace les valeurs TVP et TFP pour différents seuils de classification. Diminuer la valeur du seuil de classification permet de classer plus d'éléments comme positifs, ce qui augmente le nombre de faux positifs et de vrais positifs. La figure ci-dessous représente une courbe ROC classique.</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ge03f564325_0_159"/>
          <p:cNvSpPr txBox="1"/>
          <p:nvPr>
            <p:ph type="title"/>
          </p:nvPr>
        </p:nvSpPr>
        <p:spPr>
          <a:xfrm>
            <a:off x="1484311" y="685800"/>
            <a:ext cx="10018800" cy="10953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Courbe ROC</a:t>
            </a:r>
            <a:endParaRPr/>
          </a:p>
        </p:txBody>
      </p:sp>
      <p:sp>
        <p:nvSpPr>
          <p:cNvPr id="745" name="Google Shape;745;ge03f564325_0_159"/>
          <p:cNvSpPr txBox="1"/>
          <p:nvPr>
            <p:ph idx="1" type="body"/>
          </p:nvPr>
        </p:nvSpPr>
        <p:spPr>
          <a:xfrm>
            <a:off x="1484312" y="2133601"/>
            <a:ext cx="4895100" cy="3657600"/>
          </a:xfrm>
          <a:prstGeom prst="rect">
            <a:avLst/>
          </a:prstGeom>
          <a:noFill/>
          <a:ln>
            <a:noFill/>
          </a:ln>
        </p:spPr>
        <p:txBody>
          <a:bodyPr anchorCtr="0" anchor="ctr" bIns="45700" lIns="91425" spcFirstLastPara="1" rIns="91425" wrap="square" tIns="45700">
            <a:normAutofit fontScale="62500" lnSpcReduction="20000"/>
          </a:bodyPr>
          <a:lstStyle/>
          <a:p>
            <a:pPr indent="-285750" lvl="0" marL="285750" rtl="0" algn="l">
              <a:spcBef>
                <a:spcPts val="0"/>
              </a:spcBef>
              <a:spcAft>
                <a:spcPts val="0"/>
              </a:spcAft>
              <a:buSzPct val="145000"/>
              <a:buFont typeface="Noto Sans Symbols"/>
              <a:buNone/>
            </a:pPr>
            <a:r>
              <a:rPr lang="fr-FR" sz="2600"/>
              <a:t>(TP,FP):</a:t>
            </a:r>
            <a:endParaRPr/>
          </a:p>
          <a:p>
            <a:pPr indent="-267795" lvl="0" marL="285750" rtl="0" algn="l">
              <a:spcBef>
                <a:spcPts val="964"/>
              </a:spcBef>
              <a:spcAft>
                <a:spcPts val="0"/>
              </a:spcAft>
              <a:buSzPct val="145000"/>
              <a:buChar char="•"/>
            </a:pPr>
            <a:r>
              <a:rPr lang="fr-FR" sz="2600"/>
              <a:t>(0,0): déclarer que tout est de classe négative</a:t>
            </a:r>
            <a:endParaRPr/>
          </a:p>
          <a:p>
            <a:pPr indent="-267795" lvl="0" marL="285750" rtl="0" algn="l">
              <a:spcBef>
                <a:spcPts val="964"/>
              </a:spcBef>
              <a:spcAft>
                <a:spcPts val="0"/>
              </a:spcAft>
              <a:buSzPct val="145000"/>
              <a:buChar char="•"/>
            </a:pPr>
            <a:r>
              <a:rPr lang="fr-FR" sz="2600"/>
              <a:t>(1,1): déclarer que tout est positif</a:t>
            </a:r>
            <a:endParaRPr/>
          </a:p>
          <a:p>
            <a:pPr indent="-267795" lvl="0" marL="285750" rtl="0" algn="l">
              <a:spcBef>
                <a:spcPts val="964"/>
              </a:spcBef>
              <a:spcAft>
                <a:spcPts val="0"/>
              </a:spcAft>
              <a:buSzPct val="145000"/>
              <a:buChar char="•"/>
            </a:pPr>
            <a:r>
              <a:rPr lang="fr-FR" sz="2600"/>
              <a:t>(1,0): idéal</a:t>
            </a:r>
            <a:endParaRPr/>
          </a:p>
          <a:p>
            <a:pPr indent="-118173" lvl="0" marL="285750" rtl="0" algn="l">
              <a:spcBef>
                <a:spcPts val="964"/>
              </a:spcBef>
              <a:spcAft>
                <a:spcPts val="0"/>
              </a:spcAft>
              <a:buSzPct val="145000"/>
              <a:buNone/>
            </a:pPr>
            <a:r>
              <a:t/>
            </a:r>
            <a:endParaRPr sz="2600"/>
          </a:p>
          <a:p>
            <a:pPr indent="-267795" lvl="0" marL="285750" rtl="0" algn="l">
              <a:spcBef>
                <a:spcPts val="964"/>
              </a:spcBef>
              <a:spcAft>
                <a:spcPts val="0"/>
              </a:spcAft>
              <a:buSzPct val="145000"/>
              <a:buChar char="•"/>
            </a:pPr>
            <a:r>
              <a:rPr lang="fr-FR" sz="2600"/>
              <a:t>Ligne diagonale:</a:t>
            </a:r>
            <a:endParaRPr/>
          </a:p>
          <a:p>
            <a:pPr indent="-270557" lvl="1" marL="742950" rtl="0" algn="l">
              <a:spcBef>
                <a:spcPts val="908"/>
              </a:spcBef>
              <a:spcAft>
                <a:spcPts val="0"/>
              </a:spcAft>
              <a:buSzPct val="145000"/>
              <a:buChar char="•"/>
            </a:pPr>
            <a:r>
              <a:rPr lang="fr-FR" sz="2200"/>
              <a:t>Deviner au hasard</a:t>
            </a:r>
            <a:endParaRPr/>
          </a:p>
          <a:p>
            <a:pPr indent="-267795" lvl="0" marL="285750" rtl="0" algn="l">
              <a:spcBef>
                <a:spcPts val="964"/>
              </a:spcBef>
              <a:spcAft>
                <a:spcPts val="0"/>
              </a:spcAft>
              <a:buSzPct val="145000"/>
              <a:buChar char="•"/>
            </a:pPr>
            <a:r>
              <a:rPr lang="fr-FR" sz="2600"/>
              <a:t>En dessous de la diagonale:</a:t>
            </a:r>
            <a:endParaRPr/>
          </a:p>
          <a:p>
            <a:pPr indent="-270557" lvl="1" marL="742950" rtl="0" algn="l">
              <a:spcBef>
                <a:spcPts val="908"/>
              </a:spcBef>
              <a:spcAft>
                <a:spcPts val="0"/>
              </a:spcAft>
              <a:buSzPct val="145000"/>
              <a:buChar char="•"/>
            </a:pPr>
            <a:r>
              <a:rPr lang="fr-FR" sz="2200"/>
              <a:t>la prédiction est opposée à la vraie classe</a:t>
            </a:r>
            <a:endParaRPr sz="2200"/>
          </a:p>
        </p:txBody>
      </p:sp>
      <p:pic>
        <p:nvPicPr>
          <p:cNvPr id="746" name="Google Shape;746;ge03f564325_0_159"/>
          <p:cNvPicPr preferRelativeResize="0"/>
          <p:nvPr>
            <p:ph idx="2" type="body"/>
          </p:nvPr>
        </p:nvPicPr>
        <p:blipFill rotWithShape="1">
          <a:blip r:embed="rId3">
            <a:alphaModFix/>
          </a:blip>
          <a:srcRect b="0" l="0" r="0" t="0"/>
          <a:stretch/>
        </p:blipFill>
        <p:spPr>
          <a:xfrm>
            <a:off x="7030596" y="2133600"/>
            <a:ext cx="4049100" cy="3657600"/>
          </a:xfrm>
          <a:prstGeom prst="rect">
            <a:avLst/>
          </a:prstGeom>
          <a:noFill/>
          <a:ln>
            <a:noFill/>
          </a:ln>
        </p:spPr>
      </p:pic>
      <p:sp>
        <p:nvSpPr>
          <p:cNvPr id="747" name="Google Shape;747;ge03f564325_0_159"/>
          <p:cNvSpPr txBox="1"/>
          <p:nvPr>
            <p:ph idx="12" type="sldNum"/>
          </p:nvPr>
        </p:nvSpPr>
        <p:spPr>
          <a:xfrm>
            <a:off x="10951856" y="5883275"/>
            <a:ext cx="5511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ge03f564325_0_166"/>
          <p:cNvSpPr txBox="1"/>
          <p:nvPr>
            <p:ph type="title"/>
          </p:nvPr>
        </p:nvSpPr>
        <p:spPr>
          <a:xfrm>
            <a:off x="1484311" y="685801"/>
            <a:ext cx="10018800"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Aire sous la courbe ROC</a:t>
            </a:r>
            <a:endParaRPr/>
          </a:p>
        </p:txBody>
      </p:sp>
      <p:sp>
        <p:nvSpPr>
          <p:cNvPr id="753" name="Google Shape;753;ge03f564325_0_166"/>
          <p:cNvSpPr txBox="1"/>
          <p:nvPr>
            <p:ph idx="1" type="body"/>
          </p:nvPr>
        </p:nvSpPr>
        <p:spPr>
          <a:xfrm>
            <a:off x="1484310" y="1790701"/>
            <a:ext cx="10018800" cy="4000500"/>
          </a:xfrm>
          <a:prstGeom prst="rect">
            <a:avLst/>
          </a:prstGeom>
          <a:noFill/>
          <a:ln>
            <a:noFill/>
          </a:ln>
        </p:spPr>
        <p:txBody>
          <a:bodyPr anchorCtr="0" anchor="ctr" bIns="45700" lIns="91425" spcFirstLastPara="1" rIns="91425" wrap="square" tIns="45700">
            <a:normAutofit fontScale="77500" lnSpcReduction="20000"/>
          </a:bodyPr>
          <a:lstStyle/>
          <a:p>
            <a:pPr indent="-247078" lvl="0" marL="285750" rtl="0" algn="l">
              <a:spcBef>
                <a:spcPts val="0"/>
              </a:spcBef>
              <a:spcAft>
                <a:spcPts val="0"/>
              </a:spcAft>
              <a:buSzPct val="145000"/>
              <a:buChar char="•"/>
            </a:pPr>
            <a:r>
              <a:rPr lang="fr-FR"/>
              <a:t>AUC : aire sous la courbe ROC</a:t>
            </a:r>
            <a:endParaRPr/>
          </a:p>
          <a:p>
            <a:pPr indent="-247078" lvl="0" marL="285750" rtl="0" algn="l">
              <a:spcBef>
                <a:spcPts val="1118"/>
              </a:spcBef>
              <a:spcAft>
                <a:spcPts val="0"/>
              </a:spcAft>
              <a:buSzPct val="145000"/>
              <a:buChar char="•"/>
            </a:pPr>
            <a:r>
              <a:rPr b="1" lang="fr-FR"/>
              <a:t>AUC</a:t>
            </a:r>
            <a:r>
              <a:rPr lang="fr-FR"/>
              <a:t> signifie "aire sous la courbe ROC". Cette valeur mesure l'intégralité de l'aire à deux dimensions située sous l'ensemble de la courbe ROC (par calculs d'intégrales) de (0,0) à (1,1).</a:t>
            </a:r>
            <a:endParaRPr/>
          </a:p>
          <a:p>
            <a:pPr indent="-247078" lvl="0" marL="285750" rtl="0" algn="l">
              <a:spcBef>
                <a:spcPts val="1118"/>
              </a:spcBef>
              <a:spcAft>
                <a:spcPts val="0"/>
              </a:spcAft>
              <a:buSzPct val="145000"/>
              <a:buChar char="•"/>
            </a:pPr>
            <a:r>
              <a:rPr lang="fr-FR"/>
              <a:t>L'AUC présente les avantages suivants :</a:t>
            </a:r>
            <a:endParaRPr/>
          </a:p>
          <a:p>
            <a:pPr indent="-252603" lvl="1" marL="742950" rtl="0" algn="l">
              <a:spcBef>
                <a:spcPts val="1044"/>
              </a:spcBef>
              <a:spcAft>
                <a:spcPts val="0"/>
              </a:spcAft>
              <a:buSzPct val="145000"/>
              <a:buChar char="•"/>
            </a:pPr>
            <a:r>
              <a:rPr lang="fr-FR"/>
              <a:t>L'AUC est </a:t>
            </a:r>
            <a:r>
              <a:rPr b="1" lang="fr-FR"/>
              <a:t>invariante d'échelle</a:t>
            </a:r>
            <a:r>
              <a:rPr lang="fr-FR"/>
              <a:t>. Elle mesure la qualité du classement des prédictions, plutôt que leurs valeurs absolues.</a:t>
            </a:r>
            <a:endParaRPr/>
          </a:p>
          <a:p>
            <a:pPr indent="-252603" lvl="1" marL="742950" rtl="0" algn="l">
              <a:spcBef>
                <a:spcPts val="1044"/>
              </a:spcBef>
              <a:spcAft>
                <a:spcPts val="0"/>
              </a:spcAft>
              <a:buSzPct val="145000"/>
              <a:buChar char="•"/>
            </a:pPr>
            <a:r>
              <a:rPr lang="fr-FR"/>
              <a:t>L'AUC est </a:t>
            </a:r>
            <a:r>
              <a:rPr b="1" lang="fr-FR"/>
              <a:t>indépendante des seuils de classification</a:t>
            </a:r>
            <a:r>
              <a:rPr lang="fr-FR"/>
              <a:t>. Elle mesure la qualité des précisions du modèle quel que soit le seuil de classification sélectionné.</a:t>
            </a:r>
            <a:endParaRPr/>
          </a:p>
          <a:p>
            <a:pPr indent="-47275" lvl="0" marL="285750" rtl="0" algn="l">
              <a:spcBef>
                <a:spcPts val="1118"/>
              </a:spcBef>
              <a:spcAft>
                <a:spcPts val="0"/>
              </a:spcAft>
              <a:buSzPct val="145000"/>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ge03f564325_0_171"/>
          <p:cNvSpPr txBox="1"/>
          <p:nvPr>
            <p:ph type="title"/>
          </p:nvPr>
        </p:nvSpPr>
        <p:spPr>
          <a:xfrm>
            <a:off x="1484311" y="685800"/>
            <a:ext cx="10018800" cy="10953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Quattrocento Sans"/>
              <a:buNone/>
            </a:pPr>
            <a:r>
              <a:rPr lang="fr-FR"/>
              <a:t>Utilisation de la courbe ROC pour comparer des modèles</a:t>
            </a:r>
            <a:endParaRPr/>
          </a:p>
        </p:txBody>
      </p:sp>
      <p:sp>
        <p:nvSpPr>
          <p:cNvPr id="759" name="Google Shape;759;ge03f564325_0_171"/>
          <p:cNvSpPr txBox="1"/>
          <p:nvPr>
            <p:ph idx="1" type="body"/>
          </p:nvPr>
        </p:nvSpPr>
        <p:spPr>
          <a:xfrm>
            <a:off x="1484312" y="2133601"/>
            <a:ext cx="4895100" cy="3657600"/>
          </a:xfrm>
          <a:prstGeom prst="rect">
            <a:avLst/>
          </a:prstGeom>
          <a:noFill/>
          <a:ln>
            <a:noFill/>
          </a:ln>
        </p:spPr>
        <p:txBody>
          <a:bodyPr anchorCtr="0" anchor="ctr" bIns="45700" lIns="91425" spcFirstLastPara="1" rIns="91425" wrap="square" tIns="45700">
            <a:normAutofit/>
          </a:bodyPr>
          <a:lstStyle/>
          <a:p>
            <a:pPr indent="-64770" lvl="0" marL="285750" rtl="0" algn="l">
              <a:spcBef>
                <a:spcPts val="0"/>
              </a:spcBef>
              <a:spcAft>
                <a:spcPts val="0"/>
              </a:spcAft>
              <a:buSzPts val="3480"/>
              <a:buNone/>
            </a:pPr>
            <a:r>
              <a:t/>
            </a:r>
            <a:endParaRPr/>
          </a:p>
        </p:txBody>
      </p:sp>
      <p:sp>
        <p:nvSpPr>
          <p:cNvPr id="760" name="Google Shape;760;ge03f564325_0_171"/>
          <p:cNvSpPr txBox="1"/>
          <p:nvPr>
            <p:ph idx="2" type="body"/>
          </p:nvPr>
        </p:nvSpPr>
        <p:spPr>
          <a:xfrm>
            <a:off x="6607967" y="2133600"/>
            <a:ext cx="4895100" cy="3657600"/>
          </a:xfrm>
          <a:prstGeom prst="rect">
            <a:avLst/>
          </a:prstGeom>
          <a:noFill/>
          <a:ln>
            <a:noFill/>
          </a:ln>
        </p:spPr>
        <p:txBody>
          <a:bodyPr anchorCtr="0" anchor="ctr" bIns="45700" lIns="91425" spcFirstLastPara="1" rIns="91425" wrap="square" tIns="45700">
            <a:normAutofit lnSpcReduction="10000"/>
          </a:bodyPr>
          <a:lstStyle/>
          <a:p>
            <a:pPr indent="-285750" lvl="0" marL="285750" rtl="0" algn="l">
              <a:spcBef>
                <a:spcPts val="0"/>
              </a:spcBef>
              <a:spcAft>
                <a:spcPts val="0"/>
              </a:spcAft>
              <a:buSzPts val="3480"/>
              <a:buChar char="•"/>
            </a:pPr>
            <a:r>
              <a:rPr lang="fr-FR"/>
              <a:t>Aucun modèle ne surpasse systématiquement l’autre</a:t>
            </a:r>
            <a:endParaRPr/>
          </a:p>
          <a:p>
            <a:pPr indent="-285750" lvl="1" marL="742950" rtl="0" algn="l">
              <a:spcBef>
                <a:spcPts val="1000"/>
              </a:spcBef>
              <a:spcAft>
                <a:spcPts val="0"/>
              </a:spcAft>
              <a:buSzPts val="2900"/>
              <a:buChar char="•"/>
            </a:pPr>
            <a:r>
              <a:rPr lang="fr-FR"/>
              <a:t>M1 est mieux pour les petits FPR</a:t>
            </a:r>
            <a:endParaRPr/>
          </a:p>
          <a:p>
            <a:pPr indent="-285750" lvl="1" marL="742950" rtl="0" algn="l">
              <a:spcBef>
                <a:spcPts val="1000"/>
              </a:spcBef>
              <a:spcAft>
                <a:spcPts val="0"/>
              </a:spcAft>
              <a:buSzPts val="2900"/>
              <a:buChar char="•"/>
            </a:pPr>
            <a:r>
              <a:rPr lang="fr-FR"/>
              <a:t>M2 est mieux pour les grands FPR</a:t>
            </a:r>
            <a:endParaRPr/>
          </a:p>
          <a:p>
            <a:pPr indent="-285750" lvl="0" marL="285750" rtl="0" algn="l">
              <a:spcBef>
                <a:spcPts val="1080"/>
              </a:spcBef>
              <a:spcAft>
                <a:spcPts val="0"/>
              </a:spcAft>
              <a:buSzPts val="3480"/>
              <a:buChar char="•"/>
            </a:pPr>
            <a:r>
              <a:rPr lang="fr-FR"/>
              <a:t>Surface sous la courbe ROC</a:t>
            </a:r>
            <a:endParaRPr/>
          </a:p>
          <a:p>
            <a:pPr indent="-285750" lvl="1" marL="742950" rtl="0" algn="l">
              <a:spcBef>
                <a:spcPts val="1000"/>
              </a:spcBef>
              <a:spcAft>
                <a:spcPts val="0"/>
              </a:spcAft>
              <a:buSzPts val="2900"/>
              <a:buChar char="•"/>
            </a:pPr>
            <a:r>
              <a:rPr lang="fr-FR"/>
              <a:t>Idéal : Surface = 1</a:t>
            </a:r>
            <a:endParaRPr/>
          </a:p>
          <a:p>
            <a:pPr indent="-285750" lvl="1" marL="742950" rtl="0" algn="l">
              <a:spcBef>
                <a:spcPts val="1000"/>
              </a:spcBef>
              <a:spcAft>
                <a:spcPts val="0"/>
              </a:spcAft>
              <a:buSzPts val="2900"/>
              <a:buChar char="•"/>
            </a:pPr>
            <a:r>
              <a:rPr lang="fr-FR"/>
              <a:t>Devine au hasard: Surface = 0.5</a:t>
            </a:r>
            <a:endParaRPr/>
          </a:p>
        </p:txBody>
      </p:sp>
      <p:sp>
        <p:nvSpPr>
          <p:cNvPr id="761" name="Google Shape;761;ge03f564325_0_171"/>
          <p:cNvSpPr txBox="1"/>
          <p:nvPr>
            <p:ph idx="12" type="sldNum"/>
          </p:nvPr>
        </p:nvSpPr>
        <p:spPr>
          <a:xfrm>
            <a:off x="10951856" y="5883275"/>
            <a:ext cx="5511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pic>
        <p:nvPicPr>
          <p:cNvPr id="762" name="Google Shape;762;ge03f564325_0_171"/>
          <p:cNvPicPr preferRelativeResize="0"/>
          <p:nvPr/>
        </p:nvPicPr>
        <p:blipFill rotWithShape="1">
          <a:blip r:embed="rId3">
            <a:alphaModFix/>
          </a:blip>
          <a:srcRect b="0" l="5357" r="8226" t="0"/>
          <a:stretch/>
        </p:blipFill>
        <p:spPr>
          <a:xfrm>
            <a:off x="1235867" y="1879600"/>
            <a:ext cx="5257799" cy="45624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ge03f564325_0_325"/>
          <p:cNvSpPr txBox="1"/>
          <p:nvPr>
            <p:ph idx="12" type="sldNum"/>
          </p:nvPr>
        </p:nvSpPr>
        <p:spPr>
          <a:xfrm>
            <a:off x="10951856" y="5867131"/>
            <a:ext cx="5511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768" name="Google Shape;768;ge03f564325_0_325"/>
          <p:cNvSpPr txBox="1"/>
          <p:nvPr>
            <p:ph type="title"/>
          </p:nvPr>
        </p:nvSpPr>
        <p:spPr>
          <a:xfrm>
            <a:off x="1484311" y="685801"/>
            <a:ext cx="10018800"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Arbres de décisions</a:t>
            </a:r>
            <a:endParaRPr/>
          </a:p>
        </p:txBody>
      </p:sp>
      <p:sp>
        <p:nvSpPr>
          <p:cNvPr id="769" name="Google Shape;769;ge03f564325_0_325"/>
          <p:cNvSpPr txBox="1"/>
          <p:nvPr>
            <p:ph idx="1" type="body"/>
          </p:nvPr>
        </p:nvSpPr>
        <p:spPr>
          <a:xfrm>
            <a:off x="1484310" y="1790701"/>
            <a:ext cx="10018800" cy="4000500"/>
          </a:xfrm>
          <a:prstGeom prst="rect">
            <a:avLst/>
          </a:prstGeom>
          <a:noFill/>
          <a:ln>
            <a:noFill/>
          </a:ln>
        </p:spPr>
        <p:txBody>
          <a:bodyPr anchorCtr="0" anchor="ctr" bIns="45700" lIns="91425" spcFirstLastPara="1" rIns="91425" wrap="square" tIns="45700">
            <a:normAutofit fontScale="55000" lnSpcReduction="20000"/>
          </a:bodyPr>
          <a:lstStyle/>
          <a:p>
            <a:pPr indent="-381000" lvl="0" marL="381000" rtl="0" algn="l">
              <a:lnSpc>
                <a:spcPct val="90000"/>
              </a:lnSpc>
              <a:spcBef>
                <a:spcPts val="0"/>
              </a:spcBef>
              <a:spcAft>
                <a:spcPts val="0"/>
              </a:spcAft>
              <a:buSzPct val="145000"/>
              <a:buNone/>
            </a:pPr>
            <a:r>
              <a:rPr lang="fr-FR" sz="2600"/>
              <a:t>Exemple de problème:</a:t>
            </a:r>
            <a:r>
              <a:rPr b="1" lang="fr-FR" sz="2600"/>
              <a:t> </a:t>
            </a:r>
            <a:endParaRPr/>
          </a:p>
          <a:p>
            <a:pPr indent="-381000" lvl="0" marL="381000" rtl="0" algn="l">
              <a:lnSpc>
                <a:spcPct val="90000"/>
              </a:lnSpc>
              <a:spcBef>
                <a:spcPts val="936"/>
              </a:spcBef>
              <a:spcAft>
                <a:spcPts val="0"/>
              </a:spcAft>
              <a:buSzPct val="145000"/>
              <a:buNone/>
            </a:pPr>
            <a:r>
              <a:t/>
            </a:r>
            <a:endParaRPr b="1" sz="2400"/>
          </a:p>
          <a:p>
            <a:pPr indent="-381000" lvl="0" marL="381000" rtl="0" algn="l">
              <a:lnSpc>
                <a:spcPct val="90000"/>
              </a:lnSpc>
              <a:spcBef>
                <a:spcPts val="936"/>
              </a:spcBef>
              <a:spcAft>
                <a:spcPts val="0"/>
              </a:spcAft>
              <a:buSzPct val="145000"/>
              <a:buNone/>
            </a:pPr>
            <a:r>
              <a:rPr b="1" lang="fr-FR" sz="2400"/>
              <a:t>Décider si vous souhaitez attendre une table dans un restaurant, en fonction des attributs suivants:</a:t>
            </a:r>
            <a:endParaRPr/>
          </a:p>
          <a:p>
            <a:pPr indent="-252603" lvl="0" marL="285750" rtl="0" algn="l">
              <a:lnSpc>
                <a:spcPct val="90000"/>
              </a:lnSpc>
              <a:spcBef>
                <a:spcPts val="936"/>
              </a:spcBef>
              <a:spcAft>
                <a:spcPts val="0"/>
              </a:spcAft>
              <a:buSzPct val="145000"/>
              <a:buChar char="•"/>
            </a:pPr>
            <a:r>
              <a:rPr b="1" lang="fr-FR" sz="2400"/>
              <a:t>Alternative: y a-t-il un restaurant alternatif à proximité?</a:t>
            </a:r>
            <a:endParaRPr/>
          </a:p>
          <a:p>
            <a:pPr indent="-252603" lvl="0" marL="285750" rtl="0" algn="l">
              <a:lnSpc>
                <a:spcPct val="90000"/>
              </a:lnSpc>
              <a:spcBef>
                <a:spcPts val="936"/>
              </a:spcBef>
              <a:spcAft>
                <a:spcPts val="0"/>
              </a:spcAft>
              <a:buSzPct val="145000"/>
              <a:buChar char="•"/>
            </a:pPr>
            <a:r>
              <a:rPr b="1" lang="fr-FR" sz="2400"/>
              <a:t>Bar: y a-t-il un bar confortable à attendre?</a:t>
            </a:r>
            <a:endParaRPr/>
          </a:p>
          <a:p>
            <a:pPr indent="-252603" lvl="0" marL="285750" rtl="0" algn="l">
              <a:lnSpc>
                <a:spcPct val="90000"/>
              </a:lnSpc>
              <a:spcBef>
                <a:spcPts val="936"/>
              </a:spcBef>
              <a:spcAft>
                <a:spcPts val="0"/>
              </a:spcAft>
              <a:buSzPct val="145000"/>
              <a:buChar char="•"/>
            </a:pPr>
            <a:r>
              <a:rPr b="1" lang="fr-FR" sz="2400"/>
              <a:t>Vendredi / samedi: est aujourd'hui vendredi ou samedi?</a:t>
            </a:r>
            <a:endParaRPr/>
          </a:p>
          <a:p>
            <a:pPr indent="-252603" lvl="0" marL="285750" rtl="0" algn="l">
              <a:lnSpc>
                <a:spcPct val="90000"/>
              </a:lnSpc>
              <a:spcBef>
                <a:spcPts val="936"/>
              </a:spcBef>
              <a:spcAft>
                <a:spcPts val="0"/>
              </a:spcAft>
              <a:buSzPct val="145000"/>
              <a:buChar char="•"/>
            </a:pPr>
            <a:r>
              <a:rPr b="1" lang="fr-FR" sz="2400"/>
              <a:t>Hungry: avons-nous faim?</a:t>
            </a:r>
            <a:endParaRPr/>
          </a:p>
          <a:p>
            <a:pPr indent="-252603" lvl="0" marL="285750" rtl="0" algn="l">
              <a:lnSpc>
                <a:spcPct val="90000"/>
              </a:lnSpc>
              <a:spcBef>
                <a:spcPts val="936"/>
              </a:spcBef>
              <a:spcAft>
                <a:spcPts val="0"/>
              </a:spcAft>
              <a:buSzPct val="145000"/>
              <a:buChar char="•"/>
            </a:pPr>
            <a:r>
              <a:rPr b="1" lang="fr-FR" sz="2400"/>
              <a:t>Clients: nombre de personnes au restaurant (aucune, une partie, complète)</a:t>
            </a:r>
            <a:endParaRPr/>
          </a:p>
          <a:p>
            <a:pPr indent="-252603" lvl="0" marL="285750" rtl="0" algn="l">
              <a:lnSpc>
                <a:spcPct val="90000"/>
              </a:lnSpc>
              <a:spcBef>
                <a:spcPts val="936"/>
              </a:spcBef>
              <a:spcAft>
                <a:spcPts val="0"/>
              </a:spcAft>
              <a:buSzPct val="145000"/>
              <a:buChar char="•"/>
            </a:pPr>
            <a:r>
              <a:rPr b="1" lang="fr-FR" sz="2400"/>
              <a:t>Prix: fourchette de prix ($, $$, $$$)</a:t>
            </a:r>
            <a:endParaRPr/>
          </a:p>
          <a:p>
            <a:pPr indent="-252603" lvl="0" marL="285750" rtl="0" algn="l">
              <a:lnSpc>
                <a:spcPct val="90000"/>
              </a:lnSpc>
              <a:spcBef>
                <a:spcPts val="936"/>
              </a:spcBef>
              <a:spcAft>
                <a:spcPts val="0"/>
              </a:spcAft>
              <a:buSzPct val="145000"/>
              <a:buChar char="•"/>
            </a:pPr>
            <a:r>
              <a:rPr b="1" lang="fr-FR" sz="2400"/>
              <a:t>Il pleut: il pleut dehors?</a:t>
            </a:r>
            <a:endParaRPr/>
          </a:p>
          <a:p>
            <a:pPr indent="-252603" lvl="0" marL="285750" rtl="0" algn="l">
              <a:lnSpc>
                <a:spcPct val="90000"/>
              </a:lnSpc>
              <a:spcBef>
                <a:spcPts val="936"/>
              </a:spcBef>
              <a:spcAft>
                <a:spcPts val="0"/>
              </a:spcAft>
              <a:buSzPct val="145000"/>
              <a:buChar char="•"/>
            </a:pPr>
            <a:r>
              <a:rPr b="1" lang="fr-FR" sz="2400"/>
              <a:t>Réservation: avons-nous fait une réservation?</a:t>
            </a:r>
            <a:endParaRPr/>
          </a:p>
          <a:p>
            <a:pPr indent="-252603" lvl="0" marL="285750" rtl="0" algn="l">
              <a:lnSpc>
                <a:spcPct val="90000"/>
              </a:lnSpc>
              <a:spcBef>
                <a:spcPts val="936"/>
              </a:spcBef>
              <a:spcAft>
                <a:spcPts val="0"/>
              </a:spcAft>
              <a:buSzPct val="145000"/>
              <a:buChar char="•"/>
            </a:pPr>
            <a:r>
              <a:rPr b="1" lang="fr-FR" sz="2400"/>
              <a:t>Type: type de restaurant (français, italien, thaï, burger)</a:t>
            </a:r>
            <a:endParaRPr/>
          </a:p>
          <a:p>
            <a:pPr indent="-252603" lvl="0" marL="285750" rtl="0" algn="l">
              <a:lnSpc>
                <a:spcPct val="90000"/>
              </a:lnSpc>
              <a:spcBef>
                <a:spcPts val="936"/>
              </a:spcBef>
              <a:spcAft>
                <a:spcPts val="0"/>
              </a:spcAft>
              <a:buSzPct val="145000"/>
              <a:buChar char="•"/>
            </a:pPr>
            <a:r>
              <a:rPr b="1" lang="fr-FR" sz="2400"/>
              <a:t>Attente: temps d'attente estimé (0-10, 10-30, 30-60,&gt; 60)</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8"/>
          <p:cNvPicPr preferRelativeResize="0"/>
          <p:nvPr>
            <p:ph idx="1" type="body"/>
          </p:nvPr>
        </p:nvPicPr>
        <p:blipFill rotWithShape="1">
          <a:blip r:embed="rId3">
            <a:alphaModFix/>
          </a:blip>
          <a:srcRect b="0" l="0" r="0" t="0"/>
          <a:stretch/>
        </p:blipFill>
        <p:spPr>
          <a:xfrm>
            <a:off x="1959779" y="0"/>
            <a:ext cx="9918701" cy="68580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ge03f564325_0_331"/>
          <p:cNvSpPr txBox="1"/>
          <p:nvPr>
            <p:ph type="title"/>
          </p:nvPr>
        </p:nvSpPr>
        <p:spPr>
          <a:xfrm>
            <a:off x="1484311" y="685801"/>
            <a:ext cx="10018800"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Quattrocento Sans"/>
              <a:buNone/>
            </a:pPr>
            <a:r>
              <a:rPr lang="fr-FR" sz="3200"/>
              <a:t>Représentations basées sur les attributs</a:t>
            </a:r>
            <a:endParaRPr sz="3200"/>
          </a:p>
        </p:txBody>
      </p:sp>
      <p:sp>
        <p:nvSpPr>
          <p:cNvPr id="775" name="Google Shape;775;ge03f564325_0_331"/>
          <p:cNvSpPr txBox="1"/>
          <p:nvPr>
            <p:ph idx="12" type="sldNum"/>
          </p:nvPr>
        </p:nvSpPr>
        <p:spPr>
          <a:xfrm>
            <a:off x="10951856" y="5867131"/>
            <a:ext cx="5511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pic>
        <p:nvPicPr>
          <p:cNvPr id="776" name="Google Shape;776;ge03f564325_0_331"/>
          <p:cNvPicPr preferRelativeResize="0"/>
          <p:nvPr/>
        </p:nvPicPr>
        <p:blipFill rotWithShape="1">
          <a:blip r:embed="rId3">
            <a:alphaModFix/>
          </a:blip>
          <a:srcRect b="19793" l="53907" r="9764" t="29164"/>
          <a:stretch/>
        </p:blipFill>
        <p:spPr>
          <a:xfrm>
            <a:off x="2524125" y="1419983"/>
            <a:ext cx="9415828" cy="4959464"/>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ge03f564325_0_337"/>
          <p:cNvSpPr txBox="1"/>
          <p:nvPr>
            <p:ph type="title"/>
          </p:nvPr>
        </p:nvSpPr>
        <p:spPr>
          <a:xfrm>
            <a:off x="1484311" y="685801"/>
            <a:ext cx="10018800"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Quattrocento Sans"/>
              <a:buNone/>
            </a:pPr>
            <a:r>
              <a:rPr lang="fr-FR"/>
              <a:t>Construction d’un arbre</a:t>
            </a:r>
            <a:endParaRPr/>
          </a:p>
        </p:txBody>
      </p:sp>
      <p:sp>
        <p:nvSpPr>
          <p:cNvPr id="782" name="Google Shape;782;ge03f564325_0_337"/>
          <p:cNvSpPr txBox="1"/>
          <p:nvPr>
            <p:ph idx="1" type="body"/>
          </p:nvPr>
        </p:nvSpPr>
        <p:spPr>
          <a:xfrm>
            <a:off x="1484310" y="1790701"/>
            <a:ext cx="10018800" cy="4000500"/>
          </a:xfrm>
          <a:prstGeom prst="rect">
            <a:avLst/>
          </a:prstGeom>
          <a:noFill/>
          <a:ln>
            <a:noFill/>
          </a:ln>
        </p:spPr>
        <p:txBody>
          <a:bodyPr anchorCtr="0" anchor="ctr" bIns="45700" lIns="91425" spcFirstLastPara="1" rIns="91425" wrap="square" tIns="45700">
            <a:normAutofit fontScale="55000" lnSpcReduction="20000"/>
          </a:bodyPr>
          <a:lstStyle/>
          <a:p>
            <a:pPr indent="-266414" lvl="0" marL="285750" rtl="0" algn="l">
              <a:spcBef>
                <a:spcPts val="0"/>
              </a:spcBef>
              <a:spcAft>
                <a:spcPts val="0"/>
              </a:spcAft>
              <a:buSzPct val="145000"/>
              <a:buChar char="•"/>
            </a:pPr>
            <a:r>
              <a:rPr lang="fr-FR"/>
              <a:t>Principe</a:t>
            </a:r>
            <a:endParaRPr/>
          </a:p>
          <a:p>
            <a:pPr indent="-269176" lvl="1" marL="742950" rtl="0" algn="l">
              <a:spcBef>
                <a:spcPts val="900"/>
              </a:spcBef>
              <a:spcAft>
                <a:spcPts val="0"/>
              </a:spcAft>
              <a:buSzPct val="145000"/>
              <a:buChar char="•"/>
            </a:pPr>
            <a:r>
              <a:rPr lang="fr-FR"/>
              <a:t>Algorithme de base (adopté par ID3, C4.5 et CART): un algorithme glouton</a:t>
            </a:r>
            <a:endParaRPr/>
          </a:p>
          <a:p>
            <a:pPr indent="-269176" lvl="1" marL="742950" rtl="0" algn="l">
              <a:spcBef>
                <a:spcPts val="900"/>
              </a:spcBef>
              <a:spcAft>
                <a:spcPts val="0"/>
              </a:spcAft>
              <a:buSzPct val="145000"/>
              <a:buChar char="•"/>
            </a:pPr>
            <a:r>
              <a:rPr lang="fr-FR"/>
              <a:t>L'arbre est construit de manière descendante</a:t>
            </a:r>
            <a:endParaRPr/>
          </a:p>
          <a:p>
            <a:pPr indent="-266414" lvl="0" marL="285750" rtl="0" algn="l">
              <a:spcBef>
                <a:spcPts val="950"/>
              </a:spcBef>
              <a:spcAft>
                <a:spcPts val="0"/>
              </a:spcAft>
              <a:buSzPct val="145000"/>
              <a:buChar char="•"/>
            </a:pPr>
            <a:r>
              <a:rPr lang="fr-FR"/>
              <a:t>Itérations</a:t>
            </a:r>
            <a:endParaRPr/>
          </a:p>
          <a:p>
            <a:pPr indent="-269176" lvl="1" marL="742950" rtl="0" algn="l">
              <a:spcBef>
                <a:spcPts val="900"/>
              </a:spcBef>
              <a:spcAft>
                <a:spcPts val="0"/>
              </a:spcAft>
              <a:buSzPct val="145000"/>
              <a:buChar char="•"/>
            </a:pPr>
            <a:r>
              <a:rPr lang="fr-FR"/>
              <a:t>Au début, tous les observations d’apprentissage sont à la racine</a:t>
            </a:r>
            <a:endParaRPr/>
          </a:p>
          <a:p>
            <a:pPr indent="-269176" lvl="1" marL="742950" rtl="0" algn="l">
              <a:spcBef>
                <a:spcPts val="900"/>
              </a:spcBef>
              <a:spcAft>
                <a:spcPts val="0"/>
              </a:spcAft>
              <a:buSzPct val="145000"/>
              <a:buChar char="•"/>
            </a:pPr>
            <a:r>
              <a:rPr lang="fr-FR"/>
              <a:t>Les observations sont partitionnés de manière récursive en fonction des attributs sélectionnés</a:t>
            </a:r>
            <a:endParaRPr/>
          </a:p>
          <a:p>
            <a:pPr indent="-269176" lvl="1" marL="742950" rtl="0" algn="l">
              <a:spcBef>
                <a:spcPts val="900"/>
              </a:spcBef>
              <a:spcAft>
                <a:spcPts val="0"/>
              </a:spcAft>
              <a:buSzPct val="145000"/>
              <a:buChar char="•"/>
            </a:pPr>
            <a:r>
              <a:rPr lang="fr-FR"/>
              <a:t>Les attributs de test sont sélectionnés sur la base d’une mesure heuristique ou statistique (par exemple, gain d’information)</a:t>
            </a:r>
            <a:endParaRPr/>
          </a:p>
          <a:p>
            <a:pPr indent="-266414" lvl="0" marL="285750" rtl="0" algn="l">
              <a:spcBef>
                <a:spcPts val="950"/>
              </a:spcBef>
              <a:spcAft>
                <a:spcPts val="0"/>
              </a:spcAft>
              <a:buSzPct val="145000"/>
              <a:buChar char="•"/>
            </a:pPr>
            <a:r>
              <a:rPr lang="fr-FR"/>
              <a:t>Conditions d'arrêt</a:t>
            </a:r>
            <a:endParaRPr/>
          </a:p>
          <a:p>
            <a:pPr indent="-269176" lvl="1" marL="742950" rtl="0" algn="l">
              <a:spcBef>
                <a:spcPts val="900"/>
              </a:spcBef>
              <a:spcAft>
                <a:spcPts val="0"/>
              </a:spcAft>
              <a:buSzPct val="145000"/>
              <a:buChar char="•"/>
            </a:pPr>
            <a:r>
              <a:rPr lang="fr-FR"/>
              <a:t>Tous les échantillons pour un noeud donné appartiennent à la même classe</a:t>
            </a:r>
            <a:endParaRPr/>
          </a:p>
          <a:p>
            <a:pPr indent="-269176" lvl="1" marL="742950" rtl="0" algn="l">
              <a:spcBef>
                <a:spcPts val="900"/>
              </a:spcBef>
              <a:spcAft>
                <a:spcPts val="0"/>
              </a:spcAft>
              <a:buSzPct val="145000"/>
              <a:buChar char="•"/>
            </a:pPr>
            <a:r>
              <a:rPr lang="fr-FR"/>
              <a:t>Il n’y a pas d’attribut restant pour le partitionnement plus poussé</a:t>
            </a:r>
            <a:endParaRPr/>
          </a:p>
          <a:p>
            <a:pPr indent="-269176" lvl="1" marL="742950" rtl="0" algn="l">
              <a:spcBef>
                <a:spcPts val="900"/>
              </a:spcBef>
              <a:spcAft>
                <a:spcPts val="0"/>
              </a:spcAft>
              <a:buSzPct val="145000"/>
              <a:buChar char="•"/>
            </a:pPr>
            <a:r>
              <a:rPr lang="fr-FR"/>
              <a:t>Il n'y a plus d'échantillons</a:t>
            </a:r>
            <a:endParaRPr/>
          </a:p>
        </p:txBody>
      </p:sp>
      <p:sp>
        <p:nvSpPr>
          <p:cNvPr id="783" name="Google Shape;783;ge03f564325_0_337"/>
          <p:cNvSpPr txBox="1"/>
          <p:nvPr>
            <p:ph idx="12" type="sldNum"/>
          </p:nvPr>
        </p:nvSpPr>
        <p:spPr>
          <a:xfrm>
            <a:off x="10951856" y="5867131"/>
            <a:ext cx="5511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ge03f564325_0_343"/>
          <p:cNvSpPr txBox="1"/>
          <p:nvPr>
            <p:ph idx="12" type="sldNum"/>
          </p:nvPr>
        </p:nvSpPr>
        <p:spPr>
          <a:xfrm>
            <a:off x="10951856" y="5883275"/>
            <a:ext cx="5511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pic>
        <p:nvPicPr>
          <p:cNvPr id="791" name="Google Shape;791;ge03f564325_0_343"/>
          <p:cNvPicPr preferRelativeResize="0"/>
          <p:nvPr/>
        </p:nvPicPr>
        <p:blipFill rotWithShape="1">
          <a:blip r:embed="rId3">
            <a:alphaModFix/>
          </a:blip>
          <a:srcRect b="0" l="0" r="0" t="0"/>
          <a:stretch/>
        </p:blipFill>
        <p:spPr>
          <a:xfrm>
            <a:off x="4025900" y="1439863"/>
            <a:ext cx="5918202" cy="4541837"/>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ge03f564325_0_350"/>
          <p:cNvSpPr txBox="1"/>
          <p:nvPr>
            <p:ph idx="12" type="sldNum"/>
          </p:nvPr>
        </p:nvSpPr>
        <p:spPr>
          <a:xfrm>
            <a:off x="10951856" y="5883275"/>
            <a:ext cx="5511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pic>
        <p:nvPicPr>
          <p:cNvPr id="797" name="Google Shape;797;ge03f564325_0_350"/>
          <p:cNvPicPr preferRelativeResize="0"/>
          <p:nvPr/>
        </p:nvPicPr>
        <p:blipFill rotWithShape="1">
          <a:blip r:embed="rId3">
            <a:alphaModFix/>
          </a:blip>
          <a:srcRect b="0" l="0" r="0" t="0"/>
          <a:stretch/>
        </p:blipFill>
        <p:spPr>
          <a:xfrm>
            <a:off x="2819400" y="859550"/>
            <a:ext cx="6553199" cy="5541961"/>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ge03f564325_0_355"/>
          <p:cNvSpPr txBox="1"/>
          <p:nvPr>
            <p:ph idx="12" type="sldNum"/>
          </p:nvPr>
        </p:nvSpPr>
        <p:spPr>
          <a:xfrm>
            <a:off x="10951856" y="5883275"/>
            <a:ext cx="5511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pic>
        <p:nvPicPr>
          <p:cNvPr id="803" name="Google Shape;803;ge03f564325_0_355"/>
          <p:cNvPicPr preferRelativeResize="0"/>
          <p:nvPr/>
        </p:nvPicPr>
        <p:blipFill rotWithShape="1">
          <a:blip r:embed="rId3">
            <a:alphaModFix/>
          </a:blip>
          <a:srcRect b="0" l="0" r="0" t="0"/>
          <a:stretch/>
        </p:blipFill>
        <p:spPr>
          <a:xfrm>
            <a:off x="2989385" y="790412"/>
            <a:ext cx="6477000" cy="553085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ge03f564325_0_360"/>
          <p:cNvSpPr txBox="1"/>
          <p:nvPr>
            <p:ph idx="12" type="sldNum"/>
          </p:nvPr>
        </p:nvSpPr>
        <p:spPr>
          <a:xfrm>
            <a:off x="10951856" y="5883275"/>
            <a:ext cx="5511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pic>
        <p:nvPicPr>
          <p:cNvPr id="809" name="Google Shape;809;ge03f564325_0_360"/>
          <p:cNvPicPr preferRelativeResize="0"/>
          <p:nvPr/>
        </p:nvPicPr>
        <p:blipFill rotWithShape="1">
          <a:blip r:embed="rId3">
            <a:alphaModFix/>
          </a:blip>
          <a:srcRect b="0" l="0" r="0" t="0"/>
          <a:stretch/>
        </p:blipFill>
        <p:spPr>
          <a:xfrm>
            <a:off x="2743200" y="884156"/>
            <a:ext cx="6553200" cy="549275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ge03f564325_0_365"/>
          <p:cNvSpPr txBox="1"/>
          <p:nvPr>
            <p:ph idx="12" type="sldNum"/>
          </p:nvPr>
        </p:nvSpPr>
        <p:spPr>
          <a:xfrm>
            <a:off x="10951856" y="5883275"/>
            <a:ext cx="5511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pic>
        <p:nvPicPr>
          <p:cNvPr id="815" name="Google Shape;815;ge03f564325_0_365"/>
          <p:cNvPicPr preferRelativeResize="0"/>
          <p:nvPr/>
        </p:nvPicPr>
        <p:blipFill rotWithShape="1">
          <a:blip r:embed="rId3">
            <a:alphaModFix/>
          </a:blip>
          <a:srcRect b="0" l="0" r="0" t="0"/>
          <a:stretch/>
        </p:blipFill>
        <p:spPr>
          <a:xfrm>
            <a:off x="2895600" y="874631"/>
            <a:ext cx="6400799" cy="55118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ge03f564325_0_370"/>
          <p:cNvSpPr txBox="1"/>
          <p:nvPr>
            <p:ph idx="12" type="sldNum"/>
          </p:nvPr>
        </p:nvSpPr>
        <p:spPr>
          <a:xfrm>
            <a:off x="10951856" y="5883275"/>
            <a:ext cx="5511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pic>
        <p:nvPicPr>
          <p:cNvPr id="821" name="Google Shape;821;ge03f564325_0_370"/>
          <p:cNvPicPr preferRelativeResize="0"/>
          <p:nvPr/>
        </p:nvPicPr>
        <p:blipFill rotWithShape="1">
          <a:blip r:embed="rId3">
            <a:alphaModFix/>
          </a:blip>
          <a:srcRect b="0" l="0" r="0" t="0"/>
          <a:stretch/>
        </p:blipFill>
        <p:spPr>
          <a:xfrm>
            <a:off x="2705100" y="806369"/>
            <a:ext cx="6781800" cy="564832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ge03f564325_0_375"/>
          <p:cNvSpPr txBox="1"/>
          <p:nvPr>
            <p:ph idx="12" type="sldNum"/>
          </p:nvPr>
        </p:nvSpPr>
        <p:spPr>
          <a:xfrm>
            <a:off x="10951856" y="5883275"/>
            <a:ext cx="5511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pic>
        <p:nvPicPr>
          <p:cNvPr id="827" name="Google Shape;827;ge03f564325_0_375"/>
          <p:cNvPicPr preferRelativeResize="0"/>
          <p:nvPr/>
        </p:nvPicPr>
        <p:blipFill rotWithShape="1">
          <a:blip r:embed="rId3">
            <a:alphaModFix/>
          </a:blip>
          <a:srcRect b="0" l="0" r="0" t="0"/>
          <a:stretch/>
        </p:blipFill>
        <p:spPr>
          <a:xfrm>
            <a:off x="2743200" y="826212"/>
            <a:ext cx="6705600" cy="5608638"/>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ge03f564325_0_380"/>
          <p:cNvSpPr txBox="1"/>
          <p:nvPr>
            <p:ph idx="12" type="sldNum"/>
          </p:nvPr>
        </p:nvSpPr>
        <p:spPr>
          <a:xfrm>
            <a:off x="10951856" y="5883275"/>
            <a:ext cx="5511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pic>
        <p:nvPicPr>
          <p:cNvPr id="833" name="Google Shape;833;ge03f564325_0_380"/>
          <p:cNvPicPr preferRelativeResize="0"/>
          <p:nvPr/>
        </p:nvPicPr>
        <p:blipFill rotWithShape="1">
          <a:blip r:embed="rId3">
            <a:alphaModFix/>
          </a:blip>
          <a:srcRect b="0" l="0" r="0" t="0"/>
          <a:stretch/>
        </p:blipFill>
        <p:spPr>
          <a:xfrm>
            <a:off x="2910254" y="836531"/>
            <a:ext cx="6629400" cy="5588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llaxe">
  <a:themeElements>
    <a:clrScheme name="Parallaxe">
      <a:dk1>
        <a:srgbClr val="000000"/>
      </a:dk1>
      <a:lt1>
        <a:srgbClr val="FFFFFF"/>
      </a:lt1>
      <a:dk2>
        <a:srgbClr val="212121"/>
      </a:dk2>
      <a:lt2>
        <a:srgbClr val="CDD0D1"/>
      </a:lt2>
      <a:accent1>
        <a:srgbClr val="BC1C1C"/>
      </a:accent1>
      <a:accent2>
        <a:srgbClr val="F67534"/>
      </a:accent2>
      <a:accent3>
        <a:srgbClr val="EAAC35"/>
      </a:accent3>
      <a:accent4>
        <a:srgbClr val="9BAF68"/>
      </a:accent4>
      <a:accent5>
        <a:srgbClr val="68B9A6"/>
      </a:accent5>
      <a:accent6>
        <a:srgbClr val="50B1D4"/>
      </a:accent6>
      <a:hlink>
        <a:srgbClr val="E46416"/>
      </a:hlink>
      <a:folHlink>
        <a:srgbClr val="EE934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2020-09-20T21:54:36Z</dcterms:created>
  <dc:creator>Emmanuel Jakobowicz</dc:creator>
</cp:coreProperties>
</file>